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3" r:id="rId1"/>
  </p:sldMasterIdLst>
  <p:notesMasterIdLst>
    <p:notesMasterId r:id="rId18"/>
  </p:notesMasterIdLst>
  <p:sldIdLst>
    <p:sldId id="264" r:id="rId2"/>
    <p:sldId id="256" r:id="rId3"/>
    <p:sldId id="268" r:id="rId4"/>
    <p:sldId id="257" r:id="rId5"/>
    <p:sldId id="276" r:id="rId6"/>
    <p:sldId id="273" r:id="rId7"/>
    <p:sldId id="258" r:id="rId8"/>
    <p:sldId id="277" r:id="rId9"/>
    <p:sldId id="266" r:id="rId10"/>
    <p:sldId id="271" r:id="rId11"/>
    <p:sldId id="274" r:id="rId12"/>
    <p:sldId id="267" r:id="rId13"/>
    <p:sldId id="278" r:id="rId14"/>
    <p:sldId id="261" r:id="rId15"/>
    <p:sldId id="265" r:id="rId16"/>
    <p:sldId id="263" r:id="rId17"/>
  </p:sldIdLst>
  <p:sldSz cx="9144000" cy="6858000" type="screen4x3"/>
  <p:notesSz cx="6858000" cy="9144000"/>
  <p:custDataLst>
    <p:tags r:id="rId19"/>
  </p:custDataLst>
  <p:defaultTextStyle>
    <a:defPPr>
      <a:defRPr lang="en-US"/>
    </a:defPPr>
    <a:lvl1pPr algn="l" rtl="0" eaLnBrk="0" fontAlgn="base" hangingPunct="0">
      <a:spcBef>
        <a:spcPct val="0"/>
      </a:spcBef>
      <a:spcAft>
        <a:spcPct val="0"/>
      </a:spcAft>
      <a:defRPr kern="1200">
        <a:solidFill>
          <a:schemeClr val="tx1"/>
        </a:solidFill>
        <a:latin typeface="Tahoma" pitchFamily="34" charset="0"/>
        <a:ea typeface="+mn-ea"/>
        <a:cs typeface="+mn-cs"/>
      </a:defRPr>
    </a:lvl1pPr>
    <a:lvl2pPr marL="457200" algn="l" rtl="0" eaLnBrk="0" fontAlgn="base" hangingPunct="0">
      <a:spcBef>
        <a:spcPct val="0"/>
      </a:spcBef>
      <a:spcAft>
        <a:spcPct val="0"/>
      </a:spcAft>
      <a:defRPr kern="1200">
        <a:solidFill>
          <a:schemeClr val="tx1"/>
        </a:solidFill>
        <a:latin typeface="Tahoma" pitchFamily="34" charset="0"/>
        <a:ea typeface="+mn-ea"/>
        <a:cs typeface="+mn-cs"/>
      </a:defRPr>
    </a:lvl2pPr>
    <a:lvl3pPr marL="914400" algn="l" rtl="0" eaLnBrk="0" fontAlgn="base" hangingPunct="0">
      <a:spcBef>
        <a:spcPct val="0"/>
      </a:spcBef>
      <a:spcAft>
        <a:spcPct val="0"/>
      </a:spcAft>
      <a:defRPr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CC00"/>
    <a:srgbClr val="00FFFF"/>
    <a:srgbClr val="00FF00"/>
    <a:srgbClr val="008000"/>
    <a:srgbClr val="0000FF"/>
    <a:srgbClr val="990000"/>
    <a:srgbClr val="66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593" autoAdjust="0"/>
    <p:restoredTop sz="94310" autoAdjust="0"/>
  </p:normalViewPr>
  <p:slideViewPr>
    <p:cSldViewPr>
      <p:cViewPr>
        <p:scale>
          <a:sx n="75" d="100"/>
          <a:sy n="75" d="100"/>
        </p:scale>
        <p:origin x="-1002"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BAA32D7-9505-48D9-91E6-C2B1C4B11CFF}" type="datetimeFigureOut">
              <a:rPr lang="vi-VN" smtClean="0"/>
              <a:t>18/03/2022</a:t>
            </a:fld>
            <a:endParaRPr lang="vi-V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794DDB9-772D-4379-8E2C-901F1840A840}" type="slidenum">
              <a:rPr lang="vi-VN" smtClean="0"/>
              <a:t>‹#›</a:t>
            </a:fld>
            <a:endParaRPr lang="vi-VN"/>
          </a:p>
        </p:txBody>
      </p:sp>
    </p:spTree>
    <p:extLst>
      <p:ext uri="{BB962C8B-B14F-4D97-AF65-F5344CB8AC3E}">
        <p14:creationId xmlns:p14="http://schemas.microsoft.com/office/powerpoint/2010/main" val="3817095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9700"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3F0BC3E6-EB2F-4AFD-A0E0-0B5CC2F06BB4}" type="slidenum">
              <a:rPr lang="en-US" sz="1200"/>
              <a:pPr algn="r"/>
              <a:t>13</a:t>
            </a:fld>
            <a:endParaRPr 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Freeform 4"/>
          <p:cNvSpPr>
            <a:spLocks/>
          </p:cNvSpPr>
          <p:nvPr/>
        </p:nvSpPr>
        <p:spPr bwMode="auto">
          <a:xfrm>
            <a:off x="285750" y="2803525"/>
            <a:ext cx="1588" cy="3035300"/>
          </a:xfrm>
          <a:custGeom>
            <a:avLst/>
            <a:gdLst>
              <a:gd name="T0" fmla="*/ 0 w 1588"/>
              <a:gd name="T1" fmla="*/ 0 h 1912"/>
              <a:gd name="T2" fmla="*/ 0 w 1588"/>
              <a:gd name="T3" fmla="*/ 9525 h 1912"/>
              <a:gd name="T4" fmla="*/ 0 w 1588"/>
              <a:gd name="T5" fmla="*/ 9525 h 1912"/>
              <a:gd name="T6" fmla="*/ 0 w 1588"/>
              <a:gd name="T7" fmla="*/ 95250 h 1912"/>
              <a:gd name="T8" fmla="*/ 0 w 1588"/>
              <a:gd name="T9" fmla="*/ 3035300 h 1912"/>
              <a:gd name="T10" fmla="*/ 0 w 1588"/>
              <a:gd name="T11" fmla="*/ 3035300 h 1912"/>
              <a:gd name="T12" fmla="*/ 0 w 1588"/>
              <a:gd name="T13" fmla="*/ 0 h 1912"/>
              <a:gd name="T14" fmla="*/ 0 w 1588"/>
              <a:gd name="T15" fmla="*/ 0 h 19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88" h="1912">
                <a:moveTo>
                  <a:pt x="0" y="0"/>
                </a:moveTo>
                <a:lnTo>
                  <a:pt x="0" y="6"/>
                </a:lnTo>
                <a:lnTo>
                  <a:pt x="0" y="60"/>
                </a:lnTo>
                <a:lnTo>
                  <a:pt x="0" y="1912"/>
                </a:lnTo>
                <a:lnTo>
                  <a:pt x="0" y="0"/>
                </a:lnTo>
                <a:close/>
              </a:path>
            </a:pathLst>
          </a:custGeom>
          <a:solidFill>
            <a:srgbClr val="6BBA27"/>
          </a:solidFill>
          <a:ln w="9525">
            <a:noFill/>
            <a:round/>
            <a:headEnd/>
            <a:tailEnd/>
          </a:ln>
        </p:spPr>
        <p:txBody>
          <a:bodyPr/>
          <a:lstStyle/>
          <a:p>
            <a:pPr>
              <a:defRPr/>
            </a:pPr>
            <a:endParaRPr lang="en-US"/>
          </a:p>
        </p:txBody>
      </p:sp>
      <p:sp>
        <p:nvSpPr>
          <p:cNvPr id="5" name="WordArt 8"/>
          <p:cNvSpPr>
            <a:spLocks noChangeArrowheads="1" noChangeShapeType="1" noTextEdit="1"/>
          </p:cNvSpPr>
          <p:nvPr userDrawn="1"/>
        </p:nvSpPr>
        <p:spPr bwMode="auto">
          <a:xfrm>
            <a:off x="5210175" y="6648450"/>
            <a:ext cx="2638425" cy="209550"/>
          </a:xfrm>
          <a:prstGeom prst="rect">
            <a:avLst/>
          </a:prstGeom>
        </p:spPr>
        <p:txBody>
          <a:bodyPr wrap="none" fromWordArt="1">
            <a:prstTxWarp prst="textPlain">
              <a:avLst>
                <a:gd name="adj" fmla="val 50000"/>
              </a:avLst>
            </a:prstTxWarp>
          </a:bodyPr>
          <a:lstStyle/>
          <a:p>
            <a:pPr algn="ctr"/>
            <a:r>
              <a:rPr lang="en-US" sz="3600" kern="10">
                <a:ln w="9525">
                  <a:noFill/>
                  <a:round/>
                  <a:headEnd/>
                  <a:tailEnd/>
                </a:ln>
                <a:effectLst>
                  <a:outerShdw dist="35921" dir="2700000" algn="ctr" rotWithShape="0">
                    <a:srgbClr val="C0C0C0">
                      <a:alpha val="79999"/>
                    </a:srgbClr>
                  </a:outerShdw>
                </a:effectLst>
                <a:latin typeface="Impact"/>
              </a:rPr>
              <a:t>http://thuvien.vnn.ms</a:t>
            </a:r>
          </a:p>
        </p:txBody>
      </p:sp>
      <p:sp>
        <p:nvSpPr>
          <p:cNvPr id="32770" name="Rectangle 2"/>
          <p:cNvSpPr>
            <a:spLocks noGrp="1" noChangeArrowheads="1"/>
          </p:cNvSpPr>
          <p:nvPr>
            <p:ph type="ctrTitle" sz="quarter"/>
          </p:nvPr>
        </p:nvSpPr>
        <p:spPr>
          <a:xfrm>
            <a:off x="685800" y="1997075"/>
            <a:ext cx="7772400" cy="1431925"/>
          </a:xfrm>
        </p:spPr>
        <p:txBody>
          <a:bodyPr anchor="b" anchorCtr="1"/>
          <a:lstStyle>
            <a:lvl1pPr algn="ctr">
              <a:defRPr/>
            </a:lvl1pPr>
          </a:lstStyle>
          <a:p>
            <a:r>
              <a:rPr lang="en-US"/>
              <a:t>Click to edit Master title style</a:t>
            </a:r>
          </a:p>
        </p:txBody>
      </p:sp>
      <p:sp>
        <p:nvSpPr>
          <p:cNvPr id="32771" name="Rectangle 3"/>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6" name="Rectangle 5"/>
          <p:cNvSpPr>
            <a:spLocks noGrp="1" noChangeArrowheads="1"/>
          </p:cNvSpPr>
          <p:nvPr>
            <p:ph type="ftr" sz="quarter" idx="10"/>
          </p:nvPr>
        </p:nvSpPr>
        <p:spPr/>
        <p:txBody>
          <a:bodyPr/>
          <a:lstStyle>
            <a:lvl1pPr>
              <a:defRPr/>
            </a:lvl1pPr>
          </a:lstStyle>
          <a:p>
            <a:pPr>
              <a:defRPr/>
            </a:pPr>
            <a:endParaRPr lang="en-US"/>
          </a:p>
        </p:txBody>
      </p:sp>
      <p:sp>
        <p:nvSpPr>
          <p:cNvPr id="7" name="Rectangle 6"/>
          <p:cNvSpPr>
            <a:spLocks noGrp="1" noChangeArrowheads="1"/>
          </p:cNvSpPr>
          <p:nvPr>
            <p:ph type="sldNum" sz="quarter" idx="11"/>
          </p:nvPr>
        </p:nvSpPr>
        <p:spPr/>
        <p:txBody>
          <a:bodyPr/>
          <a:lstStyle>
            <a:lvl1pPr>
              <a:defRPr/>
            </a:lvl1pPr>
          </a:lstStyle>
          <a:p>
            <a:pPr>
              <a:defRPr/>
            </a:pPr>
            <a:fld id="{B7B0AF58-7530-42E9-B67B-13D7E87F2465}" type="slidenum">
              <a:rPr lang="en-US"/>
              <a:pPr>
                <a:defRPr/>
              </a:pPr>
              <a:t>‹#›</a:t>
            </a:fld>
            <a:endParaRPr lang="en-US"/>
          </a:p>
        </p:txBody>
      </p:sp>
      <p:sp>
        <p:nvSpPr>
          <p:cNvPr id="8" name="Rectangle 7"/>
          <p:cNvSpPr>
            <a:spLocks noGrp="1" noChangeArrowheads="1"/>
          </p:cNvSpPr>
          <p:nvPr>
            <p:ph type="dt" sz="quarter" idx="12"/>
          </p:nvPr>
        </p:nvSpPr>
        <p:spPr/>
        <p:txBody>
          <a:bodyPr/>
          <a:lstStyle>
            <a:lvl1pPr>
              <a:defRPr/>
            </a:lvl1pPr>
          </a:lstStyle>
          <a:p>
            <a:pPr>
              <a:defRPr/>
            </a:pP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ACAED7F-106C-4388-89B9-FB3F4B906EC4}"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92100"/>
            <a:ext cx="2057400" cy="57277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92100"/>
            <a:ext cx="6019800" cy="57277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5DC67A7-C47E-4A36-A3DD-5709B5089AC4}"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92100"/>
            <a:ext cx="8229600" cy="13843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9050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050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40386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0386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BD81797-168F-4619-8333-95F4796176B4}"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7AB2D8D-789A-44CA-8C4A-FC87DCBDC8AB}"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F563EF7-3822-4991-BB35-5AA6B7E7BBF1}"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354EAC1-10A7-425B-A625-B9F3F1E23BC1}"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A75BEA4-DD75-45D7-A603-97ADD230CAF7}"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1EF466B0-DA47-48DA-A8AF-DF670245F6B7}"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44BDF49-2B9C-4409-BA95-0D3C834BCD4B}"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9C0D3F0-B04A-4A5B-9DB3-617C4CAF0856}"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F2AAEFE-0CE5-432C-8A44-B774607FECC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bwMode="auto">
          <a:xfrm>
            <a:off x="457200" y="292100"/>
            <a:ext cx="8229600" cy="13843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1747" name="Rectangle 3"/>
          <p:cNvSpPr>
            <a:spLocks noGrp="1" noChangeArrowheads="1"/>
          </p:cNvSpPr>
          <p:nvPr>
            <p:ph type="body" idx="1"/>
          </p:nvPr>
        </p:nvSpPr>
        <p:spPr bwMode="auto">
          <a:xfrm>
            <a:off x="457200" y="19050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174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effectLst>
                  <a:outerShdw blurRad="38100" dist="38100" dir="2700000" algn="tl">
                    <a:srgbClr val="000000"/>
                  </a:outerShdw>
                </a:effectLst>
                <a:latin typeface="Arial" charset="0"/>
              </a:defRPr>
            </a:lvl1pPr>
          </a:lstStyle>
          <a:p>
            <a:pPr>
              <a:defRPr/>
            </a:pPr>
            <a:endParaRPr lang="en-US"/>
          </a:p>
        </p:txBody>
      </p:sp>
      <p:sp>
        <p:nvSpPr>
          <p:cNvPr id="3174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effectLst>
                  <a:outerShdw blurRad="38100" dist="38100" dir="2700000" algn="tl">
                    <a:srgbClr val="000000"/>
                  </a:outerShdw>
                </a:effectLst>
                <a:latin typeface="Arial" charset="0"/>
              </a:defRPr>
            </a:lvl1pPr>
          </a:lstStyle>
          <a:p>
            <a:pPr>
              <a:defRPr/>
            </a:pPr>
            <a:endParaRPr lang="en-US"/>
          </a:p>
        </p:txBody>
      </p:sp>
      <p:sp>
        <p:nvSpPr>
          <p:cNvPr id="3175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effectLst>
                  <a:outerShdw blurRad="38100" dist="38100" dir="2700000" algn="tl">
                    <a:srgbClr val="000000"/>
                  </a:outerShdw>
                </a:effectLst>
                <a:latin typeface="Arial" charset="0"/>
              </a:defRPr>
            </a:lvl1pPr>
          </a:lstStyle>
          <a:p>
            <a:pPr>
              <a:defRPr/>
            </a:pPr>
            <a:fld id="{AAFBEC4E-12A5-4DBA-BC72-1DF61DB5F52F}"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704"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Lst>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12000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Font typeface="Tahoma" pitchFamily="34" charset="0"/>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120000"/>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Font typeface="Tahoma" pitchFamily="34" charset="0"/>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2.xml"/><Relationship Id="rId5" Type="http://schemas.openxmlformats.org/officeDocument/2006/relationships/image" Target="../media/image13.jpeg"/><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16.gif"/><Relationship Id="rId4" Type="http://schemas.openxmlformats.org/officeDocument/2006/relationships/image" Target="../media/image15.gi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WordArt 15"/>
          <p:cNvSpPr>
            <a:spLocks noChangeArrowheads="1" noChangeShapeType="1" noTextEdit="1"/>
          </p:cNvSpPr>
          <p:nvPr/>
        </p:nvSpPr>
        <p:spPr bwMode="auto">
          <a:xfrm>
            <a:off x="2133600" y="2819400"/>
            <a:ext cx="5562600" cy="1047750"/>
          </a:xfrm>
          <a:prstGeom prst="rect">
            <a:avLst/>
          </a:prstGeom>
        </p:spPr>
        <p:txBody>
          <a:bodyPr spcFirstLastPara="1" wrap="none" fromWordArt="1">
            <a:prstTxWarp prst="textArchUp">
              <a:avLst>
                <a:gd name="adj" fmla="val 10800004"/>
              </a:avLst>
            </a:prstTxWarp>
          </a:bodyPr>
          <a:lstStyle/>
          <a:p>
            <a:pPr algn="ctr"/>
            <a:r>
              <a:rPr lang="vi-VN" sz="3600" b="1" kern="10">
                <a:ln w="9525">
                  <a:solidFill>
                    <a:srgbClr val="FF33CC"/>
                  </a:solidFill>
                  <a:round/>
                  <a:headEnd/>
                  <a:tailEnd/>
                </a:ln>
                <a:solidFill>
                  <a:srgbClr val="FFFF00"/>
                </a:solidFill>
                <a:effectLst>
                  <a:outerShdw dist="35921" dir="2700000" algn="ctr" rotWithShape="0">
                    <a:srgbClr val="C0C0C0">
                      <a:alpha val="79999"/>
                    </a:srgbClr>
                  </a:outerShdw>
                </a:effectLst>
                <a:latin typeface="Arial"/>
                <a:cs typeface="Arial"/>
              </a:rPr>
              <a:t>MÔN TẬP ĐỌC LỚP </a:t>
            </a:r>
            <a:r>
              <a:rPr lang="vi-VN" sz="3600" b="1" kern="10" smtClean="0">
                <a:ln w="9525">
                  <a:solidFill>
                    <a:srgbClr val="FF33CC"/>
                  </a:solidFill>
                  <a:round/>
                  <a:headEnd/>
                  <a:tailEnd/>
                </a:ln>
                <a:solidFill>
                  <a:srgbClr val="FFFF00"/>
                </a:solidFill>
                <a:effectLst>
                  <a:outerShdw dist="35921" dir="2700000" algn="ctr" rotWithShape="0">
                    <a:srgbClr val="C0C0C0">
                      <a:alpha val="79999"/>
                    </a:srgbClr>
                  </a:outerShdw>
                </a:effectLst>
                <a:latin typeface="Arial"/>
                <a:cs typeface="Arial"/>
              </a:rPr>
              <a:t>5</a:t>
            </a:r>
            <a:endParaRPr lang="vi-VN" sz="3600" b="1" kern="10">
              <a:ln w="9525">
                <a:solidFill>
                  <a:srgbClr val="FF33CC"/>
                </a:solidFill>
                <a:round/>
                <a:headEnd/>
                <a:tailEnd/>
              </a:ln>
              <a:solidFill>
                <a:srgbClr val="FFFF00"/>
              </a:solidFill>
              <a:effectLst>
                <a:outerShdw dist="35921" dir="2700000" algn="ctr" rotWithShape="0">
                  <a:srgbClr val="C0C0C0">
                    <a:alpha val="79999"/>
                  </a:srgbClr>
                </a:outerShdw>
              </a:effectLst>
              <a:latin typeface="Arial"/>
              <a:cs typeface="Aria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Line 8"/>
          <p:cNvSpPr>
            <a:spLocks noChangeShapeType="1"/>
          </p:cNvSpPr>
          <p:nvPr/>
        </p:nvSpPr>
        <p:spPr bwMode="auto">
          <a:xfrm>
            <a:off x="4419600" y="0"/>
            <a:ext cx="0" cy="6858000"/>
          </a:xfrm>
          <a:prstGeom prst="line">
            <a:avLst/>
          </a:prstGeom>
          <a:noFill/>
          <a:ln w="57150">
            <a:solidFill>
              <a:srgbClr val="000000"/>
            </a:solidFill>
            <a:round/>
            <a:headEnd/>
            <a:tailEnd/>
          </a:ln>
        </p:spPr>
        <p:txBody>
          <a:bodyPr/>
          <a:lstStyle/>
          <a:p>
            <a:endParaRPr lang="en-US"/>
          </a:p>
        </p:txBody>
      </p:sp>
      <p:sp>
        <p:nvSpPr>
          <p:cNvPr id="14339" name="Line 9"/>
          <p:cNvSpPr>
            <a:spLocks noChangeShapeType="1"/>
          </p:cNvSpPr>
          <p:nvPr/>
        </p:nvSpPr>
        <p:spPr bwMode="auto">
          <a:xfrm>
            <a:off x="0" y="3429000"/>
            <a:ext cx="9144000" cy="0"/>
          </a:xfrm>
          <a:prstGeom prst="line">
            <a:avLst/>
          </a:prstGeom>
          <a:noFill/>
          <a:ln w="57150">
            <a:solidFill>
              <a:srgbClr val="000000"/>
            </a:solidFill>
            <a:round/>
            <a:headEnd/>
            <a:tailEnd/>
          </a:ln>
        </p:spPr>
        <p:txBody>
          <a:bodyPr/>
          <a:lstStyle/>
          <a:p>
            <a:endParaRPr lang="en-US"/>
          </a:p>
        </p:txBody>
      </p:sp>
      <p:pic>
        <p:nvPicPr>
          <p:cNvPr id="14341" name="Picture 13" descr="thu"/>
          <p:cNvPicPr>
            <a:picLocks noChangeAspect="1" noChangeArrowheads="1"/>
          </p:cNvPicPr>
          <p:nvPr/>
        </p:nvPicPr>
        <p:blipFill>
          <a:blip r:embed="rId2"/>
          <a:srcRect/>
          <a:stretch>
            <a:fillRect/>
          </a:stretch>
        </p:blipFill>
        <p:spPr bwMode="auto">
          <a:xfrm>
            <a:off x="4419600" y="0"/>
            <a:ext cx="4724400" cy="3429000"/>
          </a:xfrm>
          <a:prstGeom prst="rect">
            <a:avLst/>
          </a:prstGeom>
          <a:noFill/>
          <a:ln w="9525">
            <a:noFill/>
            <a:miter lim="800000"/>
            <a:headEnd/>
            <a:tailEnd/>
          </a:ln>
        </p:spPr>
      </p:pic>
      <p:pic>
        <p:nvPicPr>
          <p:cNvPr id="14342" name="Picture 14" descr="nui rung"/>
          <p:cNvPicPr>
            <a:picLocks noChangeAspect="1" noChangeArrowheads="1"/>
          </p:cNvPicPr>
          <p:nvPr/>
        </p:nvPicPr>
        <p:blipFill>
          <a:blip r:embed="rId3"/>
          <a:srcRect/>
          <a:stretch>
            <a:fillRect/>
          </a:stretch>
        </p:blipFill>
        <p:spPr bwMode="auto">
          <a:xfrm>
            <a:off x="4419600" y="3429000"/>
            <a:ext cx="4724400" cy="3429000"/>
          </a:xfrm>
          <a:prstGeom prst="rect">
            <a:avLst/>
          </a:prstGeom>
          <a:noFill/>
          <a:ln w="9525">
            <a:noFill/>
            <a:miter lim="800000"/>
            <a:headEnd/>
            <a:tailEnd/>
          </a:ln>
        </p:spPr>
      </p:pic>
      <p:pic>
        <p:nvPicPr>
          <p:cNvPr id="14343" name="Picture 16" descr="1331132174-duong2_b58d3"/>
          <p:cNvPicPr>
            <a:picLocks noChangeAspect="1" noChangeArrowheads="1"/>
          </p:cNvPicPr>
          <p:nvPr/>
        </p:nvPicPr>
        <p:blipFill>
          <a:blip r:embed="rId4"/>
          <a:srcRect/>
          <a:stretch>
            <a:fillRect/>
          </a:stretch>
        </p:blipFill>
        <p:spPr bwMode="auto">
          <a:xfrm>
            <a:off x="0" y="3429000"/>
            <a:ext cx="4419600" cy="3429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9" descr="canh dong"/>
          <p:cNvPicPr>
            <a:picLocks noGrp="1" noChangeAspect="1" noChangeArrowheads="1"/>
          </p:cNvPicPr>
          <p:nvPr>
            <p:ph sz="quarter" idx="1"/>
          </p:nvPr>
        </p:nvPicPr>
        <p:blipFill>
          <a:blip r:embed="rId2"/>
          <a:srcRect/>
          <a:stretch>
            <a:fillRect/>
          </a:stretch>
        </p:blipFill>
        <p:spPr>
          <a:xfrm>
            <a:off x="0" y="0"/>
            <a:ext cx="4800600" cy="3429000"/>
          </a:xfrm>
          <a:noFill/>
        </p:spPr>
      </p:pic>
      <p:pic>
        <p:nvPicPr>
          <p:cNvPr id="16387" name="Picture 10" descr="ruong bac thang"/>
          <p:cNvPicPr>
            <a:picLocks noGrp="1" noChangeAspect="1" noChangeArrowheads="1"/>
          </p:cNvPicPr>
          <p:nvPr>
            <p:ph sz="quarter" idx="2"/>
          </p:nvPr>
        </p:nvPicPr>
        <p:blipFill>
          <a:blip r:embed="rId3"/>
          <a:srcRect/>
          <a:stretch>
            <a:fillRect/>
          </a:stretch>
        </p:blipFill>
        <p:spPr>
          <a:xfrm>
            <a:off x="4495800" y="0"/>
            <a:ext cx="4343400" cy="3429000"/>
          </a:xfrm>
          <a:noFill/>
        </p:spPr>
      </p:pic>
      <p:pic>
        <p:nvPicPr>
          <p:cNvPr id="16388" name="Picture 11" descr="sông"/>
          <p:cNvPicPr>
            <a:picLocks noGrp="1" noChangeAspect="1" noChangeArrowheads="1"/>
          </p:cNvPicPr>
          <p:nvPr>
            <p:ph sz="quarter" idx="3"/>
          </p:nvPr>
        </p:nvPicPr>
        <p:blipFill>
          <a:blip r:embed="rId4"/>
          <a:srcRect/>
          <a:stretch>
            <a:fillRect/>
          </a:stretch>
        </p:blipFill>
        <p:spPr>
          <a:xfrm>
            <a:off x="0" y="3429000"/>
            <a:ext cx="4495800" cy="3429000"/>
          </a:xfrm>
          <a:noFill/>
        </p:spPr>
      </p:pic>
      <p:pic>
        <p:nvPicPr>
          <p:cNvPr id="16389" name="Picture 12" descr="song2"/>
          <p:cNvPicPr>
            <a:picLocks noGrp="1" noChangeAspect="1" noChangeArrowheads="1"/>
          </p:cNvPicPr>
          <p:nvPr>
            <p:ph sz="quarter" idx="4"/>
          </p:nvPr>
        </p:nvPicPr>
        <p:blipFill>
          <a:blip r:embed="rId5"/>
          <a:srcRect/>
          <a:stretch>
            <a:fillRect/>
          </a:stretch>
        </p:blipFill>
        <p:spPr>
          <a:xfrm>
            <a:off x="4495800" y="3429000"/>
            <a:ext cx="4800600" cy="3429000"/>
          </a:xfr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Text Box 4"/>
          <p:cNvSpPr txBox="1">
            <a:spLocks noChangeArrowheads="1"/>
          </p:cNvSpPr>
          <p:nvPr/>
        </p:nvSpPr>
        <p:spPr bwMode="auto">
          <a:xfrm>
            <a:off x="381000" y="2286000"/>
            <a:ext cx="8429625" cy="831850"/>
          </a:xfrm>
          <a:prstGeom prst="rect">
            <a:avLst/>
          </a:prstGeom>
          <a:solidFill>
            <a:schemeClr val="accent1"/>
          </a:solidFill>
          <a:ln w="9525">
            <a:solidFill>
              <a:srgbClr val="FF00FF"/>
            </a:solidFill>
            <a:miter lim="800000"/>
            <a:headEnd/>
            <a:tailEnd/>
          </a:ln>
        </p:spPr>
        <p:txBody>
          <a:bodyPr>
            <a:spAutoFit/>
          </a:bodyPr>
          <a:lstStyle/>
          <a:p>
            <a:pPr>
              <a:spcBef>
                <a:spcPct val="50000"/>
              </a:spcBef>
            </a:pPr>
            <a:r>
              <a:rPr lang="en-US" sz="2400">
                <a:latin typeface="Arial" charset="0"/>
              </a:rPr>
              <a:t>4.    </a:t>
            </a:r>
            <a:r>
              <a:rPr lang="en-US" sz="2400">
                <a:solidFill>
                  <a:srgbClr val="000000"/>
                </a:solidFill>
                <a:latin typeface="Arial" charset="0"/>
              </a:rPr>
              <a:t>Tác giả đã sử dụng biện pháp gì để tả thiên nhiên, đất trời trong mùa thu thắng lợi của cuộc kháng chiến?</a:t>
            </a:r>
          </a:p>
        </p:txBody>
      </p:sp>
      <p:sp>
        <p:nvSpPr>
          <p:cNvPr id="9221" name="Text Box 9"/>
          <p:cNvSpPr txBox="1">
            <a:spLocks noChangeArrowheads="1"/>
          </p:cNvSpPr>
          <p:nvPr/>
        </p:nvSpPr>
        <p:spPr bwMode="auto">
          <a:xfrm>
            <a:off x="393700" y="1828800"/>
            <a:ext cx="2686050" cy="457200"/>
          </a:xfrm>
          <a:prstGeom prst="rect">
            <a:avLst/>
          </a:prstGeom>
          <a:noFill/>
          <a:ln w="9525">
            <a:noFill/>
            <a:miter lim="800000"/>
            <a:headEnd/>
            <a:tailEnd/>
          </a:ln>
        </p:spPr>
        <p:txBody>
          <a:bodyPr>
            <a:spAutoFit/>
          </a:bodyPr>
          <a:lstStyle/>
          <a:p>
            <a:pPr>
              <a:spcBef>
                <a:spcPct val="50000"/>
              </a:spcBef>
            </a:pPr>
            <a:r>
              <a:rPr lang="en-US" sz="2400" b="1">
                <a:solidFill>
                  <a:srgbClr val="FFFF00"/>
                </a:solidFill>
                <a:latin typeface="Arial" charset="0"/>
              </a:rPr>
              <a:t>TÌM HIỂU BÀI</a:t>
            </a:r>
          </a:p>
        </p:txBody>
      </p:sp>
      <p:sp>
        <p:nvSpPr>
          <p:cNvPr id="18443" name="Text Box 11"/>
          <p:cNvSpPr txBox="1">
            <a:spLocks noChangeArrowheads="1"/>
          </p:cNvSpPr>
          <p:nvPr/>
        </p:nvSpPr>
        <p:spPr bwMode="auto">
          <a:xfrm>
            <a:off x="457200" y="3886200"/>
            <a:ext cx="8429625" cy="830263"/>
          </a:xfrm>
          <a:prstGeom prst="rect">
            <a:avLst/>
          </a:prstGeom>
          <a:noFill/>
          <a:ln w="9525">
            <a:noFill/>
            <a:miter lim="800000"/>
            <a:headEnd/>
            <a:tailEnd/>
          </a:ln>
        </p:spPr>
        <p:txBody>
          <a:bodyPr>
            <a:spAutoFit/>
          </a:bodyPr>
          <a:lstStyle/>
          <a:p>
            <a:pPr>
              <a:spcBef>
                <a:spcPct val="50000"/>
              </a:spcBef>
            </a:pPr>
            <a:r>
              <a:rPr lang="en-US" sz="2400">
                <a:solidFill>
                  <a:srgbClr val="FFFF00"/>
                </a:solidFill>
                <a:latin typeface="Arial" charset="0"/>
              </a:rPr>
              <a:t>     Tác giả sử dụng biện pháp nhân hoá làm cho đất trời cũng thay áo, cũng nói cười như con người.</a:t>
            </a:r>
          </a:p>
        </p:txBody>
      </p:sp>
      <p:sp>
        <p:nvSpPr>
          <p:cNvPr id="7" name="Rectangle 6"/>
          <p:cNvSpPr>
            <a:spLocks noChangeArrowheads="1"/>
          </p:cNvSpPr>
          <p:nvPr/>
        </p:nvSpPr>
        <p:spPr bwMode="auto">
          <a:xfrm>
            <a:off x="3256756" y="533400"/>
            <a:ext cx="1431802" cy="523220"/>
          </a:xfrm>
          <a:prstGeom prst="rect">
            <a:avLst/>
          </a:prstGeom>
          <a:noFill/>
          <a:ln w="9525">
            <a:noFill/>
            <a:miter lim="800000"/>
            <a:headEnd/>
            <a:tailEnd/>
          </a:ln>
        </p:spPr>
        <p:txBody>
          <a:bodyPr wrap="none">
            <a:spAutoFit/>
          </a:bodyPr>
          <a:lstStyle/>
          <a:p>
            <a:pPr>
              <a:spcBef>
                <a:spcPct val="50000"/>
              </a:spcBef>
            </a:pPr>
            <a:r>
              <a:rPr lang="en-US" sz="2800" b="1" u="sng">
                <a:latin typeface="Times New Roman" panose="02020603050405020304" pitchFamily="18" charset="0"/>
                <a:cs typeface="Times New Roman" panose="02020603050405020304" pitchFamily="18" charset="0"/>
              </a:rPr>
              <a:t>Tập đọc</a:t>
            </a:r>
          </a:p>
        </p:txBody>
      </p:sp>
      <p:sp>
        <p:nvSpPr>
          <p:cNvPr id="8" name="Text Box 7"/>
          <p:cNvSpPr txBox="1">
            <a:spLocks noChangeArrowheads="1"/>
          </p:cNvSpPr>
          <p:nvPr/>
        </p:nvSpPr>
        <p:spPr bwMode="auto">
          <a:xfrm>
            <a:off x="2209800" y="914400"/>
            <a:ext cx="3657600" cy="646331"/>
          </a:xfrm>
          <a:prstGeom prst="rect">
            <a:avLst/>
          </a:prstGeom>
          <a:noFill/>
          <a:ln w="9525">
            <a:noFill/>
            <a:miter lim="800000"/>
            <a:headEnd/>
            <a:tailEnd/>
          </a:ln>
        </p:spPr>
        <p:txBody>
          <a:bodyPr wrap="square">
            <a:spAutoFit/>
          </a:bodyPr>
          <a:lstStyle/>
          <a:p>
            <a:pPr algn="ctr"/>
            <a:r>
              <a:rPr lang="en-US" sz="3600" b="1" smtClean="0">
                <a:solidFill>
                  <a:srgbClr val="FF0000"/>
                </a:solidFill>
                <a:latin typeface="Times New Roman" panose="02020603050405020304" pitchFamily="18" charset="0"/>
                <a:cs typeface="Times New Roman" panose="02020603050405020304" pitchFamily="18" charset="0"/>
              </a:rPr>
              <a:t>Đất nước</a:t>
            </a:r>
            <a:endParaRPr lang="vi-VN" sz="3600" b="1" i="1">
              <a:solidFill>
                <a:srgbClr val="FF0000"/>
              </a:solidFill>
              <a:latin typeface="Times New Roman" panose="02020603050405020304" pitchFamily="18" charset="0"/>
              <a:cs typeface="Times New Roman" panose="02020603050405020304" pitchFamily="18" charset="0"/>
            </a:endParaRPr>
          </a:p>
        </p:txBody>
      </p:sp>
      <p:sp>
        <p:nvSpPr>
          <p:cNvPr id="9" name="Rectangle 8"/>
          <p:cNvSpPr>
            <a:spLocks noChangeArrowheads="1"/>
          </p:cNvSpPr>
          <p:nvPr/>
        </p:nvSpPr>
        <p:spPr bwMode="auto">
          <a:xfrm>
            <a:off x="1219200" y="76200"/>
            <a:ext cx="6705600" cy="584775"/>
          </a:xfrm>
          <a:prstGeom prst="rect">
            <a:avLst/>
          </a:prstGeom>
          <a:noFill/>
          <a:ln w="9525">
            <a:noFill/>
            <a:miter lim="800000"/>
            <a:headEnd/>
            <a:tailEnd/>
          </a:ln>
        </p:spPr>
        <p:txBody>
          <a:bodyPr wrap="square">
            <a:spAutoFit/>
          </a:bodyPr>
          <a:lstStyle/>
          <a:p>
            <a:pPr>
              <a:spcBef>
                <a:spcPct val="50000"/>
              </a:spcBef>
            </a:pPr>
            <a:r>
              <a:rPr lang="en-US" sz="3200" b="1" smtClean="0">
                <a:solidFill>
                  <a:srgbClr val="FFC000"/>
                </a:solidFill>
                <a:latin typeface="Times New Roman" panose="02020603050405020304" pitchFamily="18" charset="0"/>
                <a:cs typeface="Times New Roman" panose="02020603050405020304" pitchFamily="18" charset="0"/>
              </a:rPr>
              <a:t>Thứ </a:t>
            </a:r>
            <a:r>
              <a:rPr lang="en-US" sz="3200" b="1" smtClean="0">
                <a:solidFill>
                  <a:srgbClr val="FFC000"/>
                </a:solidFill>
                <a:latin typeface="Times New Roman" panose="02020603050405020304" pitchFamily="18" charset="0"/>
                <a:cs typeface="Times New Roman" panose="02020603050405020304" pitchFamily="18" charset="0"/>
              </a:rPr>
              <a:t>tư </a:t>
            </a:r>
            <a:r>
              <a:rPr lang="en-US" sz="3200" b="1" smtClean="0">
                <a:solidFill>
                  <a:srgbClr val="FFC000"/>
                </a:solidFill>
                <a:latin typeface="Times New Roman" panose="02020603050405020304" pitchFamily="18" charset="0"/>
                <a:cs typeface="Times New Roman" panose="02020603050405020304" pitchFamily="18" charset="0"/>
              </a:rPr>
              <a:t>ngày </a:t>
            </a:r>
            <a:r>
              <a:rPr lang="en-US" sz="3200" b="1" smtClean="0">
                <a:solidFill>
                  <a:srgbClr val="FFC000"/>
                </a:solidFill>
                <a:latin typeface="Times New Roman" panose="02020603050405020304" pitchFamily="18" charset="0"/>
                <a:cs typeface="Times New Roman" panose="02020603050405020304" pitchFamily="18" charset="0"/>
              </a:rPr>
              <a:t>23 </a:t>
            </a:r>
            <a:r>
              <a:rPr lang="en-US" sz="3200" b="1" smtClean="0">
                <a:solidFill>
                  <a:srgbClr val="FFC000"/>
                </a:solidFill>
                <a:latin typeface="Times New Roman" panose="02020603050405020304" pitchFamily="18" charset="0"/>
                <a:cs typeface="Times New Roman" panose="02020603050405020304" pitchFamily="18" charset="0"/>
              </a:rPr>
              <a:t>tháng 3 năm 2022</a:t>
            </a:r>
            <a:endParaRPr lang="en-US" sz="3200" b="1">
              <a:solidFill>
                <a:srgbClr val="FFC000"/>
              </a:solidFill>
              <a:latin typeface="Times New Roman" panose="02020603050405020304" pitchFamily="18" charset="0"/>
              <a:cs typeface="Times New Roman" panose="02020603050405020304" pitchFamily="18" charset="0"/>
            </a:endParaRPr>
          </a:p>
        </p:txBody>
      </p:sp>
      <p:sp>
        <p:nvSpPr>
          <p:cNvPr id="10" name="Rectangle 6"/>
          <p:cNvSpPr>
            <a:spLocks noChangeArrowheads="1"/>
          </p:cNvSpPr>
          <p:nvPr/>
        </p:nvSpPr>
        <p:spPr bwMode="auto">
          <a:xfrm>
            <a:off x="4419600" y="1371600"/>
            <a:ext cx="2834366" cy="523220"/>
          </a:xfrm>
          <a:prstGeom prst="rect">
            <a:avLst/>
          </a:prstGeom>
          <a:noFill/>
          <a:ln w="9525">
            <a:noFill/>
            <a:miter lim="800000"/>
            <a:headEnd/>
            <a:tailEnd/>
          </a:ln>
        </p:spPr>
        <p:txBody>
          <a:bodyPr wrap="none">
            <a:spAutoFit/>
          </a:bodyPr>
          <a:lstStyle/>
          <a:p>
            <a:pPr>
              <a:spcBef>
                <a:spcPct val="50000"/>
              </a:spcBef>
            </a:pPr>
            <a:r>
              <a:rPr lang="en-US" sz="2800" b="1" u="sng" smtClean="0">
                <a:latin typeface="Times New Roman" panose="02020603050405020304" pitchFamily="18" charset="0"/>
                <a:cs typeface="Times New Roman" panose="02020603050405020304" pitchFamily="18" charset="0"/>
              </a:rPr>
              <a:t>Nguyễn Đình Thi</a:t>
            </a:r>
            <a:endParaRPr lang="en-US" sz="2800" b="1" u="sng">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8436"/>
                                        </p:tgtEl>
                                        <p:attrNameLst>
                                          <p:attrName>style.visibility</p:attrName>
                                        </p:attrNameLst>
                                      </p:cBhvr>
                                      <p:to>
                                        <p:strVal val="visible"/>
                                      </p:to>
                                    </p:set>
                                    <p:anim calcmode="lin" valueType="num">
                                      <p:cBhvr>
                                        <p:cTn id="7" dur="500" fill="hold"/>
                                        <p:tgtEl>
                                          <p:spTgt spid="18436"/>
                                        </p:tgtEl>
                                        <p:attrNameLst>
                                          <p:attrName>ppt_w</p:attrName>
                                        </p:attrNameLst>
                                      </p:cBhvr>
                                      <p:tavLst>
                                        <p:tav tm="0">
                                          <p:val>
                                            <p:fltVal val="0"/>
                                          </p:val>
                                        </p:tav>
                                        <p:tav tm="100000">
                                          <p:val>
                                            <p:strVal val="#ppt_w"/>
                                          </p:val>
                                        </p:tav>
                                      </p:tavLst>
                                    </p:anim>
                                    <p:anim calcmode="lin" valueType="num">
                                      <p:cBhvr>
                                        <p:cTn id="8" dur="500" fill="hold"/>
                                        <p:tgtEl>
                                          <p:spTgt spid="18436"/>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18443"/>
                                        </p:tgtEl>
                                        <p:attrNameLst>
                                          <p:attrName>style.visibility</p:attrName>
                                        </p:attrNameLst>
                                      </p:cBhvr>
                                      <p:to>
                                        <p:strVal val="visible"/>
                                      </p:to>
                                    </p:set>
                                    <p:anim calcmode="lin" valueType="num">
                                      <p:cBhvr>
                                        <p:cTn id="13" dur="500" fill="hold"/>
                                        <p:tgtEl>
                                          <p:spTgt spid="18443"/>
                                        </p:tgtEl>
                                        <p:attrNameLst>
                                          <p:attrName>ppt_w</p:attrName>
                                        </p:attrNameLst>
                                      </p:cBhvr>
                                      <p:tavLst>
                                        <p:tav tm="0">
                                          <p:val>
                                            <p:fltVal val="0"/>
                                          </p:val>
                                        </p:tav>
                                        <p:tav tm="100000">
                                          <p:val>
                                            <p:strVal val="#ppt_w"/>
                                          </p:val>
                                        </p:tav>
                                      </p:tavLst>
                                    </p:anim>
                                    <p:anim calcmode="lin" valueType="num">
                                      <p:cBhvr>
                                        <p:cTn id="14" dur="500" fill="hold"/>
                                        <p:tgtEl>
                                          <p:spTgt spid="1844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6" grpId="0" animBg="1"/>
      <p:bldP spid="1844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6"/>
          <p:cNvSpPr>
            <a:spLocks noChangeArrowheads="1"/>
          </p:cNvSpPr>
          <p:nvPr/>
        </p:nvSpPr>
        <p:spPr bwMode="auto">
          <a:xfrm>
            <a:off x="3485356" y="1114425"/>
            <a:ext cx="1431802" cy="523220"/>
          </a:xfrm>
          <a:prstGeom prst="rect">
            <a:avLst/>
          </a:prstGeom>
          <a:noFill/>
          <a:ln w="9525">
            <a:noFill/>
            <a:miter lim="800000"/>
            <a:headEnd/>
            <a:tailEnd/>
          </a:ln>
        </p:spPr>
        <p:txBody>
          <a:bodyPr wrap="none">
            <a:spAutoFit/>
          </a:bodyPr>
          <a:lstStyle/>
          <a:p>
            <a:pPr>
              <a:spcBef>
                <a:spcPct val="50000"/>
              </a:spcBef>
            </a:pPr>
            <a:r>
              <a:rPr lang="en-US" sz="2800" b="1" u="sng">
                <a:latin typeface="Times New Roman" panose="02020603050405020304" pitchFamily="18" charset="0"/>
                <a:cs typeface="Times New Roman" panose="02020603050405020304" pitchFamily="18" charset="0"/>
              </a:rPr>
              <a:t>Tập đọc</a:t>
            </a:r>
          </a:p>
        </p:txBody>
      </p:sp>
      <p:sp>
        <p:nvSpPr>
          <p:cNvPr id="20483" name="Text Box 7"/>
          <p:cNvSpPr txBox="1">
            <a:spLocks noChangeArrowheads="1"/>
          </p:cNvSpPr>
          <p:nvPr/>
        </p:nvSpPr>
        <p:spPr bwMode="auto">
          <a:xfrm>
            <a:off x="2438400" y="1638300"/>
            <a:ext cx="3657600" cy="646331"/>
          </a:xfrm>
          <a:prstGeom prst="rect">
            <a:avLst/>
          </a:prstGeom>
          <a:noFill/>
          <a:ln w="9525">
            <a:noFill/>
            <a:miter lim="800000"/>
            <a:headEnd/>
            <a:tailEnd/>
          </a:ln>
        </p:spPr>
        <p:txBody>
          <a:bodyPr wrap="square">
            <a:spAutoFit/>
          </a:bodyPr>
          <a:lstStyle/>
          <a:p>
            <a:pPr algn="ctr"/>
            <a:r>
              <a:rPr lang="en-US" sz="3600" b="1" smtClean="0">
                <a:solidFill>
                  <a:srgbClr val="FF0000"/>
                </a:solidFill>
                <a:latin typeface="Times New Roman" panose="02020603050405020304" pitchFamily="18" charset="0"/>
                <a:cs typeface="Times New Roman" panose="02020603050405020304" pitchFamily="18" charset="0"/>
              </a:rPr>
              <a:t>Đất nước</a:t>
            </a:r>
            <a:endParaRPr lang="vi-VN" sz="3600" b="1" i="1">
              <a:solidFill>
                <a:srgbClr val="FF0000"/>
              </a:solidFill>
              <a:latin typeface="Times New Roman" panose="02020603050405020304" pitchFamily="18" charset="0"/>
              <a:cs typeface="Times New Roman" panose="02020603050405020304" pitchFamily="18" charset="0"/>
            </a:endParaRPr>
          </a:p>
        </p:txBody>
      </p:sp>
      <p:sp>
        <p:nvSpPr>
          <p:cNvPr id="20491" name="Rectangle 21"/>
          <p:cNvSpPr>
            <a:spLocks noChangeArrowheads="1"/>
          </p:cNvSpPr>
          <p:nvPr/>
        </p:nvSpPr>
        <p:spPr bwMode="auto">
          <a:xfrm>
            <a:off x="609600" y="5029200"/>
            <a:ext cx="2667000" cy="701675"/>
          </a:xfrm>
          <a:prstGeom prst="rect">
            <a:avLst/>
          </a:prstGeom>
          <a:noFill/>
          <a:ln w="9525">
            <a:noFill/>
            <a:miter lim="800000"/>
            <a:headEnd/>
            <a:tailEnd/>
          </a:ln>
        </p:spPr>
        <p:txBody>
          <a:bodyPr>
            <a:spAutoFit/>
          </a:bodyPr>
          <a:lstStyle/>
          <a:p>
            <a:pPr>
              <a:spcBef>
                <a:spcPct val="50000"/>
              </a:spcBef>
            </a:pPr>
            <a:endParaRPr lang="en-US" sz="4000" b="1">
              <a:solidFill>
                <a:srgbClr val="0000FF"/>
              </a:solidFill>
            </a:endParaRPr>
          </a:p>
        </p:txBody>
      </p:sp>
      <p:pic>
        <p:nvPicPr>
          <p:cNvPr id="20492" name="Picture 13" descr="A021020"/>
          <p:cNvPicPr>
            <a:picLocks noChangeAspect="1" noChangeArrowheads="1"/>
          </p:cNvPicPr>
          <p:nvPr/>
        </p:nvPicPr>
        <p:blipFill>
          <a:blip r:embed="rId3">
            <a:clrChange>
              <a:clrFrom>
                <a:srgbClr val="FAFAFD"/>
              </a:clrFrom>
              <a:clrTo>
                <a:srgbClr val="FAFAFD">
                  <a:alpha val="0"/>
                </a:srgbClr>
              </a:clrTo>
            </a:clrChange>
            <a:lum contrast="48000"/>
          </a:blip>
          <a:srcRect/>
          <a:stretch>
            <a:fillRect/>
          </a:stretch>
        </p:blipFill>
        <p:spPr bwMode="auto">
          <a:xfrm>
            <a:off x="0" y="0"/>
            <a:ext cx="1447800" cy="3276600"/>
          </a:xfrm>
          <a:prstGeom prst="rect">
            <a:avLst/>
          </a:prstGeom>
          <a:noFill/>
          <a:ln w="9525">
            <a:noFill/>
            <a:miter lim="800000"/>
            <a:headEnd/>
            <a:tailEnd/>
          </a:ln>
        </p:spPr>
      </p:pic>
      <p:pic>
        <p:nvPicPr>
          <p:cNvPr id="20493" name="Picture 14" descr="1 (1567)"/>
          <p:cNvPicPr>
            <a:picLocks noChangeAspect="1" noChangeArrowheads="1" noCrop="1"/>
          </p:cNvPicPr>
          <p:nvPr/>
        </p:nvPicPr>
        <p:blipFill>
          <a:blip r:embed="rId4"/>
          <a:srcRect/>
          <a:stretch>
            <a:fillRect/>
          </a:stretch>
        </p:blipFill>
        <p:spPr bwMode="auto">
          <a:xfrm>
            <a:off x="7924800" y="5791200"/>
            <a:ext cx="1219200" cy="1066800"/>
          </a:xfrm>
          <a:prstGeom prst="rect">
            <a:avLst/>
          </a:prstGeom>
          <a:noFill/>
          <a:ln w="9525">
            <a:noFill/>
            <a:miter lim="800000"/>
            <a:headEnd/>
            <a:tailEnd/>
          </a:ln>
        </p:spPr>
      </p:pic>
      <p:pic>
        <p:nvPicPr>
          <p:cNvPr id="20494" name="Picture 15" descr="A021020"/>
          <p:cNvPicPr>
            <a:picLocks noChangeAspect="1" noChangeArrowheads="1"/>
          </p:cNvPicPr>
          <p:nvPr/>
        </p:nvPicPr>
        <p:blipFill>
          <a:blip r:embed="rId3">
            <a:clrChange>
              <a:clrFrom>
                <a:srgbClr val="FAFAFD"/>
              </a:clrFrom>
              <a:clrTo>
                <a:srgbClr val="FAFAFD">
                  <a:alpha val="0"/>
                </a:srgbClr>
              </a:clrTo>
            </a:clrChange>
            <a:lum contrast="48000"/>
          </a:blip>
          <a:srcRect/>
          <a:stretch>
            <a:fillRect/>
          </a:stretch>
        </p:blipFill>
        <p:spPr bwMode="auto">
          <a:xfrm>
            <a:off x="7696200" y="0"/>
            <a:ext cx="1447800" cy="3276600"/>
          </a:xfrm>
          <a:prstGeom prst="rect">
            <a:avLst/>
          </a:prstGeom>
          <a:noFill/>
          <a:ln w="9525">
            <a:noFill/>
            <a:miter lim="800000"/>
            <a:headEnd/>
            <a:tailEnd/>
          </a:ln>
        </p:spPr>
      </p:pic>
      <p:pic>
        <p:nvPicPr>
          <p:cNvPr id="20498" name="Picture 7" descr="lollipop[1]"/>
          <p:cNvPicPr>
            <a:picLocks noChangeAspect="1" noChangeArrowheads="1" noCrop="1"/>
          </p:cNvPicPr>
          <p:nvPr/>
        </p:nvPicPr>
        <p:blipFill>
          <a:blip r:embed="rId5"/>
          <a:srcRect/>
          <a:stretch>
            <a:fillRect/>
          </a:stretch>
        </p:blipFill>
        <p:spPr bwMode="auto">
          <a:xfrm rot="5400000" flipV="1">
            <a:off x="-3429000" y="3276600"/>
            <a:ext cx="6858000" cy="304800"/>
          </a:xfrm>
          <a:prstGeom prst="rect">
            <a:avLst/>
          </a:prstGeom>
          <a:noFill/>
          <a:ln w="9525">
            <a:noFill/>
            <a:miter lim="800000"/>
            <a:headEnd/>
            <a:tailEnd/>
          </a:ln>
        </p:spPr>
      </p:pic>
      <p:pic>
        <p:nvPicPr>
          <p:cNvPr id="20499" name="Picture 7" descr="lollipop[1]"/>
          <p:cNvPicPr>
            <a:picLocks noChangeAspect="1" noChangeArrowheads="1" noCrop="1"/>
          </p:cNvPicPr>
          <p:nvPr/>
        </p:nvPicPr>
        <p:blipFill>
          <a:blip r:embed="rId5"/>
          <a:srcRect/>
          <a:stretch>
            <a:fillRect/>
          </a:stretch>
        </p:blipFill>
        <p:spPr bwMode="auto">
          <a:xfrm rot="5400000" flipV="1">
            <a:off x="5562600" y="3276600"/>
            <a:ext cx="6858000" cy="304800"/>
          </a:xfrm>
          <a:prstGeom prst="rect">
            <a:avLst/>
          </a:prstGeom>
          <a:noFill/>
          <a:ln w="9525">
            <a:noFill/>
            <a:miter lim="800000"/>
            <a:headEnd/>
            <a:tailEnd/>
          </a:ln>
        </p:spPr>
      </p:pic>
      <p:sp>
        <p:nvSpPr>
          <p:cNvPr id="20" name="Rectangle 19"/>
          <p:cNvSpPr>
            <a:spLocks noChangeArrowheads="1"/>
          </p:cNvSpPr>
          <p:nvPr/>
        </p:nvSpPr>
        <p:spPr bwMode="auto">
          <a:xfrm>
            <a:off x="1447800" y="457200"/>
            <a:ext cx="6705600" cy="584775"/>
          </a:xfrm>
          <a:prstGeom prst="rect">
            <a:avLst/>
          </a:prstGeom>
          <a:noFill/>
          <a:ln w="9525">
            <a:noFill/>
            <a:miter lim="800000"/>
            <a:headEnd/>
            <a:tailEnd/>
          </a:ln>
        </p:spPr>
        <p:txBody>
          <a:bodyPr wrap="square">
            <a:spAutoFit/>
          </a:bodyPr>
          <a:lstStyle/>
          <a:p>
            <a:pPr>
              <a:spcBef>
                <a:spcPct val="50000"/>
              </a:spcBef>
            </a:pPr>
            <a:r>
              <a:rPr lang="en-US" sz="3200" b="1" smtClean="0">
                <a:solidFill>
                  <a:srgbClr val="FFC000"/>
                </a:solidFill>
                <a:latin typeface="Times New Roman" panose="02020603050405020304" pitchFamily="18" charset="0"/>
                <a:cs typeface="Times New Roman" panose="02020603050405020304" pitchFamily="18" charset="0"/>
              </a:rPr>
              <a:t>Thứ tư ngày </a:t>
            </a:r>
            <a:r>
              <a:rPr lang="en-US" sz="3200" b="1" smtClean="0">
                <a:solidFill>
                  <a:srgbClr val="FFC000"/>
                </a:solidFill>
                <a:latin typeface="Times New Roman" panose="02020603050405020304" pitchFamily="18" charset="0"/>
                <a:cs typeface="Times New Roman" panose="02020603050405020304" pitchFamily="18" charset="0"/>
              </a:rPr>
              <a:t>23 </a:t>
            </a:r>
            <a:r>
              <a:rPr lang="en-US" sz="3200" b="1" smtClean="0">
                <a:solidFill>
                  <a:srgbClr val="FFC000"/>
                </a:solidFill>
                <a:latin typeface="Times New Roman" panose="02020603050405020304" pitchFamily="18" charset="0"/>
                <a:cs typeface="Times New Roman" panose="02020603050405020304" pitchFamily="18" charset="0"/>
              </a:rPr>
              <a:t>tháng 3 năm 2022</a:t>
            </a:r>
            <a:endParaRPr lang="en-US" sz="3200" b="1">
              <a:solidFill>
                <a:srgbClr val="FFC000"/>
              </a:solidFill>
              <a:latin typeface="Times New Roman" panose="02020603050405020304" pitchFamily="18" charset="0"/>
              <a:cs typeface="Times New Roman" panose="02020603050405020304" pitchFamily="18" charset="0"/>
            </a:endParaRPr>
          </a:p>
        </p:txBody>
      </p:sp>
      <p:sp>
        <p:nvSpPr>
          <p:cNvPr id="21" name="Rectangle 6"/>
          <p:cNvSpPr>
            <a:spLocks noChangeArrowheads="1"/>
          </p:cNvSpPr>
          <p:nvPr/>
        </p:nvSpPr>
        <p:spPr bwMode="auto">
          <a:xfrm>
            <a:off x="4648200" y="2483519"/>
            <a:ext cx="2834366" cy="523220"/>
          </a:xfrm>
          <a:prstGeom prst="rect">
            <a:avLst/>
          </a:prstGeom>
          <a:noFill/>
          <a:ln w="9525">
            <a:noFill/>
            <a:miter lim="800000"/>
            <a:headEnd/>
            <a:tailEnd/>
          </a:ln>
        </p:spPr>
        <p:txBody>
          <a:bodyPr wrap="none">
            <a:spAutoFit/>
          </a:bodyPr>
          <a:lstStyle/>
          <a:p>
            <a:pPr>
              <a:spcBef>
                <a:spcPct val="50000"/>
              </a:spcBef>
            </a:pPr>
            <a:r>
              <a:rPr lang="en-US" sz="2800" b="1" u="sng" smtClean="0">
                <a:latin typeface="Times New Roman" panose="02020603050405020304" pitchFamily="18" charset="0"/>
                <a:cs typeface="Times New Roman" panose="02020603050405020304" pitchFamily="18" charset="0"/>
              </a:rPr>
              <a:t>Nguyễn Đình Thi</a:t>
            </a:r>
            <a:endParaRPr lang="en-US" sz="2800" b="1" u="sng">
              <a:latin typeface="Times New Roman" panose="02020603050405020304" pitchFamily="18" charset="0"/>
              <a:cs typeface="Times New Roman" panose="02020603050405020304" pitchFamily="18" charset="0"/>
            </a:endParaRPr>
          </a:p>
        </p:txBody>
      </p:sp>
      <p:sp>
        <p:nvSpPr>
          <p:cNvPr id="13" name="Rectangle 14"/>
          <p:cNvSpPr txBox="1">
            <a:spLocks noChangeArrowheads="1"/>
          </p:cNvSpPr>
          <p:nvPr/>
        </p:nvSpPr>
        <p:spPr>
          <a:xfrm>
            <a:off x="381000" y="3200400"/>
            <a:ext cx="8534400" cy="1219200"/>
          </a:xfrm>
          <a:prstGeom prst="rect">
            <a:avLst/>
          </a:prstGeom>
        </p:spPr>
        <p:txBody>
          <a:bodyPr/>
          <a:lstStyle>
            <a:lvl1pPr marL="342900" indent="-342900" algn="l" rtl="0" eaLnBrk="0" fontAlgn="base" hangingPunct="0">
              <a:spcBef>
                <a:spcPct val="20000"/>
              </a:spcBef>
              <a:spcAft>
                <a:spcPct val="0"/>
              </a:spcAft>
              <a:buClr>
                <a:schemeClr val="hlink"/>
              </a:buClr>
              <a:buSzPct val="12000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Font typeface="Tahoma" pitchFamily="34" charset="0"/>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120000"/>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Font typeface="Tahoma" pitchFamily="34" charset="0"/>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9pPr>
          </a:lstStyle>
          <a:p>
            <a:pPr>
              <a:spcBef>
                <a:spcPct val="50000"/>
              </a:spcBef>
            </a:pPr>
            <a:r>
              <a:rPr lang="en-US" sz="2400" b="1" u="sng" kern="0" smtClean="0">
                <a:solidFill>
                  <a:srgbClr val="FFFF00"/>
                </a:solidFill>
                <a:latin typeface="Arial"/>
              </a:rPr>
              <a:t>Nội dung</a:t>
            </a:r>
            <a:r>
              <a:rPr lang="en-US" sz="2400" kern="0" smtClean="0">
                <a:latin typeface="Arial"/>
              </a:rPr>
              <a:t>: </a:t>
            </a:r>
            <a:r>
              <a:rPr lang="en-US" sz="2400">
                <a:solidFill>
                  <a:srgbClr val="FFFF00"/>
                </a:solidFill>
                <a:latin typeface="Arial" charset="0"/>
              </a:rPr>
              <a:t>Bài thơ thể hiện niềm vui, niềm tự hào về một đất nước tự </a:t>
            </a:r>
            <a:r>
              <a:rPr lang="en-US" sz="2400">
                <a:solidFill>
                  <a:srgbClr val="FFFF00"/>
                </a:solidFill>
                <a:latin typeface="Arial" charset="0"/>
              </a:rPr>
              <a:t>do</a:t>
            </a:r>
            <a:r>
              <a:rPr lang="en-US" sz="2400" smtClean="0">
                <a:solidFill>
                  <a:srgbClr val="FFFF00"/>
                </a:solidFill>
                <a:latin typeface="Arial" charset="0"/>
              </a:rPr>
              <a:t>.</a:t>
            </a:r>
            <a:endParaRPr lang="vi-VN" sz="2800" kern="0" smtClean="0">
              <a:latin typeface="Arial"/>
            </a:endParaRPr>
          </a:p>
        </p:txBody>
      </p:sp>
      <p:sp>
        <p:nvSpPr>
          <p:cNvPr id="15" name="AutoShape 34"/>
          <p:cNvSpPr>
            <a:spLocks noChangeArrowheads="1"/>
          </p:cNvSpPr>
          <p:nvPr/>
        </p:nvSpPr>
        <p:spPr bwMode="auto">
          <a:xfrm>
            <a:off x="1676400" y="3411415"/>
            <a:ext cx="5638800" cy="1447800"/>
          </a:xfrm>
          <a:prstGeom prst="ribbon">
            <a:avLst>
              <a:gd name="adj1" fmla="val 31250"/>
              <a:gd name="adj2" fmla="val 50676"/>
            </a:avLst>
          </a:prstGeom>
          <a:solidFill>
            <a:srgbClr val="009900"/>
          </a:solidFill>
          <a:ln w="9525">
            <a:solidFill>
              <a:schemeClr val="tx1"/>
            </a:solidFill>
            <a:round/>
            <a:headEnd/>
            <a:tailEnd/>
          </a:ln>
        </p:spPr>
        <p:txBody>
          <a:bodyPr wrap="none" anchor="ctr"/>
          <a:lstStyle/>
          <a:p>
            <a:pPr algn="ctr"/>
            <a:endParaRPr lang="en-US" b="1" smtClean="0">
              <a:solidFill>
                <a:srgbClr val="FFCC00"/>
              </a:solidFill>
              <a:latin typeface="Arial" charset="0"/>
            </a:endParaRPr>
          </a:p>
          <a:p>
            <a:pPr algn="ctr"/>
            <a:r>
              <a:rPr lang="en-US" b="1" smtClean="0">
                <a:solidFill>
                  <a:srgbClr val="FFCC00"/>
                </a:solidFill>
                <a:latin typeface="Arial" charset="0"/>
              </a:rPr>
              <a:t>Nêu nội dung </a:t>
            </a:r>
            <a:br>
              <a:rPr lang="en-US" b="1" smtClean="0">
                <a:solidFill>
                  <a:srgbClr val="FFCC00"/>
                </a:solidFill>
                <a:latin typeface="Arial" charset="0"/>
              </a:rPr>
            </a:br>
            <a:r>
              <a:rPr lang="en-US" b="1" smtClean="0">
                <a:solidFill>
                  <a:srgbClr val="FFCC00"/>
                </a:solidFill>
                <a:latin typeface="Arial" charset="0"/>
              </a:rPr>
              <a:t>của bài tập đọc?</a:t>
            </a:r>
            <a:endParaRPr lang="en-US" b="1">
              <a:solidFill>
                <a:srgbClr val="FFCC00"/>
              </a:solidFill>
              <a:latin typeface="Arial" charset="0"/>
            </a:endParaRPr>
          </a:p>
          <a:p>
            <a:pPr algn="ctr"/>
            <a:endParaRPr lang="vi-VN" b="1">
              <a:solidFill>
                <a:srgbClr val="FFCC00"/>
              </a:solidFill>
              <a:latin typeface="Arial" charset="0"/>
            </a:endParaRPr>
          </a:p>
        </p:txBody>
      </p:sp>
    </p:spTree>
    <p:extLst>
      <p:ext uri="{BB962C8B-B14F-4D97-AF65-F5344CB8AC3E}">
        <p14:creationId xmlns:p14="http://schemas.microsoft.com/office/powerpoint/2010/main" val="816959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ppt_x</p:attrName>
                                        </p:attrNameLst>
                                      </p:cBhvr>
                                      <p:tavLst>
                                        <p:tav tm="0">
                                          <p:val>
                                            <p:strVal val="#ppt_x-.2"/>
                                          </p:val>
                                        </p:tav>
                                        <p:tav tm="100000">
                                          <p:val>
                                            <p:strVal val="#ppt_x"/>
                                          </p:val>
                                        </p:tav>
                                      </p:tavLst>
                                    </p:anim>
                                    <p:anim calcmode="lin" valueType="num">
                                      <p:cBhvr>
                                        <p:cTn id="8" dur="1000" fill="hold"/>
                                        <p:tgtEl>
                                          <p:spTgt spid="15"/>
                                        </p:tgtEl>
                                        <p:attrNameLst>
                                          <p:attrName>ppt_y</p:attrName>
                                        </p:attrNameLst>
                                      </p:cBhvr>
                                      <p:tavLst>
                                        <p:tav tm="0">
                                          <p:val>
                                            <p:strVal val="#ppt_y"/>
                                          </p:val>
                                        </p:tav>
                                        <p:tav tm="100000">
                                          <p:val>
                                            <p:strVal val="#ppt_y"/>
                                          </p:val>
                                        </p:tav>
                                      </p:tavLst>
                                    </p:anim>
                                    <p:animEffect transition="in" filter="wipe(right)" prLst="gradientSize: 0.1">
                                      <p:cBhvr>
                                        <p:cTn id="9" dur="1000"/>
                                        <p:tgtEl>
                                          <p:spTgt spid="15"/>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xit" presetSubtype="4" fill="hold" grpId="1" nodeType="clickEffect">
                                  <p:stCondLst>
                                    <p:cond delay="0"/>
                                  </p:stCondLst>
                                  <p:childTnLst>
                                    <p:anim calcmode="lin" valueType="num">
                                      <p:cBhvr additive="base">
                                        <p:cTn id="13" dur="500"/>
                                        <p:tgtEl>
                                          <p:spTgt spid="15"/>
                                        </p:tgtEl>
                                        <p:attrNameLst>
                                          <p:attrName>ppt_x</p:attrName>
                                        </p:attrNameLst>
                                      </p:cBhvr>
                                      <p:tavLst>
                                        <p:tav tm="0">
                                          <p:val>
                                            <p:strVal val="ppt_x"/>
                                          </p:val>
                                        </p:tav>
                                        <p:tav tm="100000">
                                          <p:val>
                                            <p:strVal val="ppt_x"/>
                                          </p:val>
                                        </p:tav>
                                      </p:tavLst>
                                    </p:anim>
                                    <p:anim calcmode="lin" valueType="num">
                                      <p:cBhvr additive="base">
                                        <p:cTn id="14" dur="500"/>
                                        <p:tgtEl>
                                          <p:spTgt spid="15"/>
                                        </p:tgtEl>
                                        <p:attrNameLst>
                                          <p:attrName>ppt_y</p:attrName>
                                        </p:attrNameLst>
                                      </p:cBhvr>
                                      <p:tavLst>
                                        <p:tav tm="0">
                                          <p:val>
                                            <p:strVal val="ppt_y"/>
                                          </p:val>
                                        </p:tav>
                                        <p:tav tm="100000">
                                          <p:val>
                                            <p:strVal val="1+ppt_h/2"/>
                                          </p:val>
                                        </p:tav>
                                      </p:tavLst>
                                    </p:anim>
                                    <p:set>
                                      <p:cBhvr>
                                        <p:cTn id="15" dur="1" fill="hold">
                                          <p:stCondLst>
                                            <p:cond delay="499"/>
                                          </p:stCondLst>
                                        </p:cTn>
                                        <p:tgtEl>
                                          <p:spTgt spid="15"/>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13">
                                            <p:txEl>
                                              <p:pRg st="0" end="0"/>
                                            </p:txEl>
                                          </p:spTgt>
                                        </p:tgtEl>
                                        <p:attrNameLst>
                                          <p:attrName>style.visibility</p:attrName>
                                        </p:attrNameLst>
                                      </p:cBhvr>
                                      <p:to>
                                        <p:strVal val="visible"/>
                                      </p:to>
                                    </p:set>
                                    <p:animEffect transition="in" filter="dissolve">
                                      <p:cBhvr>
                                        <p:cTn id="20" dur="10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Text Box 7"/>
          <p:cNvSpPr txBox="1">
            <a:spLocks noChangeArrowheads="1"/>
          </p:cNvSpPr>
          <p:nvPr/>
        </p:nvSpPr>
        <p:spPr bwMode="auto">
          <a:xfrm>
            <a:off x="3505200" y="1828800"/>
            <a:ext cx="2819400" cy="461963"/>
          </a:xfrm>
          <a:prstGeom prst="rect">
            <a:avLst/>
          </a:prstGeom>
          <a:noFill/>
          <a:ln w="9525">
            <a:noFill/>
            <a:miter lim="800000"/>
            <a:headEnd/>
            <a:tailEnd/>
          </a:ln>
        </p:spPr>
        <p:txBody>
          <a:bodyPr>
            <a:spAutoFit/>
          </a:bodyPr>
          <a:lstStyle/>
          <a:p>
            <a:pPr>
              <a:spcBef>
                <a:spcPct val="50000"/>
              </a:spcBef>
            </a:pPr>
            <a:r>
              <a:rPr lang="en-US" sz="2400">
                <a:solidFill>
                  <a:srgbClr val="00FF00"/>
                </a:solidFill>
                <a:latin typeface="Arial" charset="0"/>
              </a:rPr>
              <a:t>Đọc diễn cảm</a:t>
            </a:r>
          </a:p>
        </p:txBody>
      </p:sp>
      <p:sp>
        <p:nvSpPr>
          <p:cNvPr id="12298" name="Text Box 10"/>
          <p:cNvSpPr txBox="1">
            <a:spLocks noChangeArrowheads="1"/>
          </p:cNvSpPr>
          <p:nvPr/>
        </p:nvSpPr>
        <p:spPr bwMode="auto">
          <a:xfrm>
            <a:off x="381000" y="2590800"/>
            <a:ext cx="3657600" cy="2032000"/>
          </a:xfrm>
          <a:prstGeom prst="rect">
            <a:avLst/>
          </a:prstGeom>
          <a:noFill/>
          <a:ln w="9525">
            <a:noFill/>
            <a:miter lim="800000"/>
            <a:headEnd/>
            <a:tailEnd/>
          </a:ln>
        </p:spPr>
        <p:txBody>
          <a:bodyPr>
            <a:spAutoFit/>
          </a:bodyPr>
          <a:lstStyle/>
          <a:p>
            <a:pPr>
              <a:spcBef>
                <a:spcPct val="50000"/>
              </a:spcBef>
            </a:pPr>
            <a:r>
              <a:rPr lang="en-US">
                <a:solidFill>
                  <a:srgbClr val="FFFF00"/>
                </a:solidFill>
                <a:latin typeface="Arial" charset="0"/>
              </a:rPr>
              <a:t>Mùa thu nay </a:t>
            </a:r>
            <a:r>
              <a:rPr lang="en-US" b="1">
                <a:solidFill>
                  <a:srgbClr val="FFFF00"/>
                </a:solidFill>
                <a:latin typeface="Arial" charset="0"/>
              </a:rPr>
              <a:t>khác rồi</a:t>
            </a:r>
          </a:p>
          <a:p>
            <a:pPr>
              <a:spcBef>
                <a:spcPct val="50000"/>
              </a:spcBef>
            </a:pPr>
            <a:r>
              <a:rPr lang="en-US">
                <a:solidFill>
                  <a:srgbClr val="FFFF00"/>
                </a:solidFill>
                <a:latin typeface="Arial" charset="0"/>
              </a:rPr>
              <a:t>Tôi đứng </a:t>
            </a:r>
            <a:r>
              <a:rPr lang="en-US" b="1">
                <a:solidFill>
                  <a:srgbClr val="FFFF00"/>
                </a:solidFill>
                <a:latin typeface="Arial" charset="0"/>
              </a:rPr>
              <a:t>vui nghe</a:t>
            </a:r>
            <a:r>
              <a:rPr lang="en-US">
                <a:solidFill>
                  <a:srgbClr val="FFFF00"/>
                </a:solidFill>
                <a:latin typeface="Arial" charset="0"/>
              </a:rPr>
              <a:t> giữa núi đồi</a:t>
            </a:r>
          </a:p>
          <a:p>
            <a:pPr>
              <a:spcBef>
                <a:spcPct val="50000"/>
              </a:spcBef>
            </a:pPr>
            <a:r>
              <a:rPr lang="en-US">
                <a:solidFill>
                  <a:srgbClr val="FFFF00"/>
                </a:solidFill>
                <a:latin typeface="Arial" charset="0"/>
              </a:rPr>
              <a:t>Gió thổi rừng tre </a:t>
            </a:r>
            <a:r>
              <a:rPr lang="en-US" b="1">
                <a:solidFill>
                  <a:srgbClr val="FFFF00"/>
                </a:solidFill>
                <a:latin typeface="Arial" charset="0"/>
              </a:rPr>
              <a:t>phấp phới</a:t>
            </a:r>
          </a:p>
          <a:p>
            <a:pPr>
              <a:spcBef>
                <a:spcPct val="50000"/>
              </a:spcBef>
            </a:pPr>
            <a:r>
              <a:rPr lang="en-US">
                <a:solidFill>
                  <a:srgbClr val="FFFF00"/>
                </a:solidFill>
                <a:latin typeface="Arial" charset="0"/>
              </a:rPr>
              <a:t>Trời thu </a:t>
            </a:r>
            <a:r>
              <a:rPr lang="en-US" b="1">
                <a:solidFill>
                  <a:srgbClr val="FFFF00"/>
                </a:solidFill>
                <a:latin typeface="Arial" charset="0"/>
              </a:rPr>
              <a:t>thay áo mới</a:t>
            </a:r>
          </a:p>
          <a:p>
            <a:pPr>
              <a:spcBef>
                <a:spcPct val="50000"/>
              </a:spcBef>
            </a:pPr>
            <a:r>
              <a:rPr lang="en-US" b="1">
                <a:solidFill>
                  <a:srgbClr val="FFFF00"/>
                </a:solidFill>
                <a:latin typeface="Arial" charset="0"/>
              </a:rPr>
              <a:t>Trong biếc</a:t>
            </a:r>
            <a:r>
              <a:rPr lang="en-US">
                <a:solidFill>
                  <a:srgbClr val="FFFF00"/>
                </a:solidFill>
                <a:latin typeface="Arial" charset="0"/>
              </a:rPr>
              <a:t> nói cười </a:t>
            </a:r>
            <a:r>
              <a:rPr lang="en-US" b="1">
                <a:solidFill>
                  <a:srgbClr val="FFFF00"/>
                </a:solidFill>
                <a:latin typeface="Arial" charset="0"/>
              </a:rPr>
              <a:t>thiết tha</a:t>
            </a:r>
            <a:r>
              <a:rPr lang="en-US">
                <a:solidFill>
                  <a:srgbClr val="FFFF00"/>
                </a:solidFill>
                <a:latin typeface="Arial" charset="0"/>
              </a:rPr>
              <a:t>.</a:t>
            </a:r>
          </a:p>
        </p:txBody>
      </p:sp>
      <p:sp>
        <p:nvSpPr>
          <p:cNvPr id="12299" name="Text Box 11"/>
          <p:cNvSpPr txBox="1">
            <a:spLocks noChangeArrowheads="1"/>
          </p:cNvSpPr>
          <p:nvPr/>
        </p:nvSpPr>
        <p:spPr bwMode="auto">
          <a:xfrm>
            <a:off x="4914900" y="2562225"/>
            <a:ext cx="4422775" cy="2032000"/>
          </a:xfrm>
          <a:prstGeom prst="rect">
            <a:avLst/>
          </a:prstGeom>
          <a:noFill/>
          <a:ln w="9525">
            <a:noFill/>
            <a:miter lim="800000"/>
            <a:headEnd/>
            <a:tailEnd/>
          </a:ln>
        </p:spPr>
        <p:txBody>
          <a:bodyPr>
            <a:spAutoFit/>
          </a:bodyPr>
          <a:lstStyle/>
          <a:p>
            <a:pPr>
              <a:spcBef>
                <a:spcPct val="50000"/>
              </a:spcBef>
            </a:pPr>
            <a:r>
              <a:rPr lang="en-US">
                <a:solidFill>
                  <a:srgbClr val="FFFF00"/>
                </a:solidFill>
                <a:latin typeface="Arial" charset="0"/>
              </a:rPr>
              <a:t>Trời xanh </a:t>
            </a:r>
            <a:r>
              <a:rPr lang="en-US" b="1">
                <a:solidFill>
                  <a:srgbClr val="FFFF00"/>
                </a:solidFill>
                <a:latin typeface="Arial" charset="0"/>
              </a:rPr>
              <a:t>đây</a:t>
            </a:r>
            <a:r>
              <a:rPr lang="en-US">
                <a:solidFill>
                  <a:srgbClr val="FFFF00"/>
                </a:solidFill>
                <a:latin typeface="Arial" charset="0"/>
              </a:rPr>
              <a:t> là </a:t>
            </a:r>
            <a:r>
              <a:rPr lang="en-US" b="1">
                <a:solidFill>
                  <a:srgbClr val="FFFF00"/>
                </a:solidFill>
                <a:latin typeface="Arial" charset="0"/>
              </a:rPr>
              <a:t>của chúng ta</a:t>
            </a:r>
          </a:p>
          <a:p>
            <a:pPr>
              <a:spcBef>
                <a:spcPct val="50000"/>
              </a:spcBef>
            </a:pPr>
            <a:r>
              <a:rPr lang="en-US">
                <a:solidFill>
                  <a:srgbClr val="FFFF00"/>
                </a:solidFill>
                <a:latin typeface="Arial" charset="0"/>
              </a:rPr>
              <a:t>Núi rừng </a:t>
            </a:r>
            <a:r>
              <a:rPr lang="en-US" b="1">
                <a:solidFill>
                  <a:srgbClr val="FFFF00"/>
                </a:solidFill>
                <a:latin typeface="Arial" charset="0"/>
              </a:rPr>
              <a:t>đây</a:t>
            </a:r>
            <a:r>
              <a:rPr lang="en-US">
                <a:solidFill>
                  <a:srgbClr val="FFFF00"/>
                </a:solidFill>
                <a:latin typeface="Arial" charset="0"/>
              </a:rPr>
              <a:t> là </a:t>
            </a:r>
            <a:r>
              <a:rPr lang="en-US" b="1">
                <a:solidFill>
                  <a:srgbClr val="FFFF00"/>
                </a:solidFill>
                <a:latin typeface="Arial" charset="0"/>
              </a:rPr>
              <a:t>của chúng ta</a:t>
            </a:r>
          </a:p>
          <a:p>
            <a:pPr>
              <a:spcBef>
                <a:spcPct val="50000"/>
              </a:spcBef>
            </a:pPr>
            <a:r>
              <a:rPr lang="en-US">
                <a:solidFill>
                  <a:srgbClr val="FFFF00"/>
                </a:solidFill>
                <a:latin typeface="Arial" charset="0"/>
              </a:rPr>
              <a:t>Những cánh đồng </a:t>
            </a:r>
            <a:r>
              <a:rPr lang="en-US" b="1">
                <a:solidFill>
                  <a:srgbClr val="FFFF00"/>
                </a:solidFill>
                <a:latin typeface="Arial" charset="0"/>
              </a:rPr>
              <a:t>thơm mát</a:t>
            </a:r>
          </a:p>
          <a:p>
            <a:pPr>
              <a:spcBef>
                <a:spcPct val="50000"/>
              </a:spcBef>
            </a:pPr>
            <a:r>
              <a:rPr lang="en-US">
                <a:solidFill>
                  <a:srgbClr val="FFFF00"/>
                </a:solidFill>
                <a:latin typeface="Arial" charset="0"/>
              </a:rPr>
              <a:t>Những ngả đường </a:t>
            </a:r>
            <a:r>
              <a:rPr lang="en-US" b="1">
                <a:solidFill>
                  <a:srgbClr val="FFFF00"/>
                </a:solidFill>
                <a:latin typeface="Arial" charset="0"/>
              </a:rPr>
              <a:t>bát ngát</a:t>
            </a:r>
          </a:p>
          <a:p>
            <a:pPr>
              <a:spcBef>
                <a:spcPct val="50000"/>
              </a:spcBef>
            </a:pPr>
            <a:r>
              <a:rPr lang="en-US">
                <a:solidFill>
                  <a:srgbClr val="FFFF00"/>
                </a:solidFill>
                <a:latin typeface="Arial" charset="0"/>
              </a:rPr>
              <a:t>Những dòng sông </a:t>
            </a:r>
            <a:r>
              <a:rPr lang="en-US" b="1">
                <a:solidFill>
                  <a:srgbClr val="FFFF00"/>
                </a:solidFill>
                <a:latin typeface="Arial" charset="0"/>
              </a:rPr>
              <a:t>đỏ nặng</a:t>
            </a:r>
            <a:r>
              <a:rPr lang="en-US">
                <a:solidFill>
                  <a:srgbClr val="FFFF00"/>
                </a:solidFill>
                <a:latin typeface="Arial" charset="0"/>
              </a:rPr>
              <a:t> phù sa.</a:t>
            </a:r>
          </a:p>
        </p:txBody>
      </p:sp>
      <p:sp>
        <p:nvSpPr>
          <p:cNvPr id="12300" name="Line 12"/>
          <p:cNvSpPr>
            <a:spLocks noChangeShapeType="1"/>
          </p:cNvSpPr>
          <p:nvPr/>
        </p:nvSpPr>
        <p:spPr bwMode="auto">
          <a:xfrm rot="381599">
            <a:off x="1778000" y="2667000"/>
            <a:ext cx="0" cy="304800"/>
          </a:xfrm>
          <a:prstGeom prst="line">
            <a:avLst/>
          </a:prstGeom>
          <a:noFill/>
          <a:ln w="19050">
            <a:solidFill>
              <a:schemeClr val="tx1"/>
            </a:solidFill>
            <a:round/>
            <a:headEnd/>
            <a:tailEnd/>
          </a:ln>
        </p:spPr>
        <p:txBody>
          <a:bodyPr/>
          <a:lstStyle/>
          <a:p>
            <a:endParaRPr lang="en-US"/>
          </a:p>
        </p:txBody>
      </p:sp>
      <p:sp>
        <p:nvSpPr>
          <p:cNvPr id="12301" name="Line 13"/>
          <p:cNvSpPr>
            <a:spLocks noChangeShapeType="1"/>
          </p:cNvSpPr>
          <p:nvPr/>
        </p:nvSpPr>
        <p:spPr bwMode="auto">
          <a:xfrm rot="381599">
            <a:off x="2400300" y="3124200"/>
            <a:ext cx="0" cy="304800"/>
          </a:xfrm>
          <a:prstGeom prst="line">
            <a:avLst/>
          </a:prstGeom>
          <a:noFill/>
          <a:ln w="19050">
            <a:solidFill>
              <a:schemeClr val="tx1"/>
            </a:solidFill>
            <a:round/>
            <a:headEnd/>
            <a:tailEnd/>
          </a:ln>
        </p:spPr>
        <p:txBody>
          <a:bodyPr/>
          <a:lstStyle/>
          <a:p>
            <a:endParaRPr lang="en-US"/>
          </a:p>
        </p:txBody>
      </p:sp>
      <p:sp>
        <p:nvSpPr>
          <p:cNvPr id="12303" name="Line 15"/>
          <p:cNvSpPr>
            <a:spLocks noChangeShapeType="1"/>
          </p:cNvSpPr>
          <p:nvPr/>
        </p:nvSpPr>
        <p:spPr bwMode="auto">
          <a:xfrm rot="381599">
            <a:off x="1308100" y="4038600"/>
            <a:ext cx="0" cy="304800"/>
          </a:xfrm>
          <a:prstGeom prst="line">
            <a:avLst/>
          </a:prstGeom>
          <a:noFill/>
          <a:ln w="19050">
            <a:solidFill>
              <a:schemeClr val="tx1"/>
            </a:solidFill>
            <a:round/>
            <a:headEnd/>
            <a:tailEnd/>
          </a:ln>
        </p:spPr>
        <p:txBody>
          <a:bodyPr/>
          <a:lstStyle/>
          <a:p>
            <a:endParaRPr lang="en-US"/>
          </a:p>
        </p:txBody>
      </p:sp>
      <p:sp>
        <p:nvSpPr>
          <p:cNvPr id="12304" name="Line 16"/>
          <p:cNvSpPr>
            <a:spLocks noChangeShapeType="1"/>
          </p:cNvSpPr>
          <p:nvPr/>
        </p:nvSpPr>
        <p:spPr bwMode="auto">
          <a:xfrm rot="381599">
            <a:off x="1676400" y="4495800"/>
            <a:ext cx="0" cy="304800"/>
          </a:xfrm>
          <a:prstGeom prst="line">
            <a:avLst/>
          </a:prstGeom>
          <a:noFill/>
          <a:ln w="19050">
            <a:solidFill>
              <a:schemeClr val="tx1"/>
            </a:solidFill>
            <a:round/>
            <a:headEnd/>
            <a:tailEnd/>
          </a:ln>
        </p:spPr>
        <p:txBody>
          <a:bodyPr/>
          <a:lstStyle/>
          <a:p>
            <a:endParaRPr lang="en-US"/>
          </a:p>
        </p:txBody>
      </p:sp>
      <p:sp>
        <p:nvSpPr>
          <p:cNvPr id="12310" name="Line 22"/>
          <p:cNvSpPr>
            <a:spLocks noChangeShapeType="1"/>
          </p:cNvSpPr>
          <p:nvPr/>
        </p:nvSpPr>
        <p:spPr bwMode="auto">
          <a:xfrm rot="381599">
            <a:off x="6477000" y="2628900"/>
            <a:ext cx="0" cy="304800"/>
          </a:xfrm>
          <a:prstGeom prst="line">
            <a:avLst/>
          </a:prstGeom>
          <a:noFill/>
          <a:ln w="19050">
            <a:solidFill>
              <a:schemeClr val="tx1"/>
            </a:solidFill>
            <a:round/>
            <a:headEnd/>
            <a:tailEnd/>
          </a:ln>
        </p:spPr>
        <p:txBody>
          <a:bodyPr/>
          <a:lstStyle/>
          <a:p>
            <a:endParaRPr lang="en-US"/>
          </a:p>
        </p:txBody>
      </p:sp>
      <p:sp>
        <p:nvSpPr>
          <p:cNvPr id="12311" name="Line 23"/>
          <p:cNvSpPr>
            <a:spLocks noChangeShapeType="1"/>
          </p:cNvSpPr>
          <p:nvPr/>
        </p:nvSpPr>
        <p:spPr bwMode="auto">
          <a:xfrm rot="381599">
            <a:off x="6400800" y="3081338"/>
            <a:ext cx="0" cy="304800"/>
          </a:xfrm>
          <a:prstGeom prst="line">
            <a:avLst/>
          </a:prstGeom>
          <a:noFill/>
          <a:ln w="19050">
            <a:solidFill>
              <a:schemeClr val="tx1"/>
            </a:solidFill>
            <a:round/>
            <a:headEnd/>
            <a:tailEnd/>
          </a:ln>
        </p:spPr>
        <p:txBody>
          <a:bodyPr/>
          <a:lstStyle/>
          <a:p>
            <a:endParaRPr lang="en-US"/>
          </a:p>
        </p:txBody>
      </p:sp>
      <p:sp>
        <p:nvSpPr>
          <p:cNvPr id="12312" name="Line 24"/>
          <p:cNvSpPr>
            <a:spLocks noChangeShapeType="1"/>
          </p:cNvSpPr>
          <p:nvPr/>
        </p:nvSpPr>
        <p:spPr bwMode="auto">
          <a:xfrm rot="381599">
            <a:off x="6858000" y="3552825"/>
            <a:ext cx="0" cy="304800"/>
          </a:xfrm>
          <a:prstGeom prst="line">
            <a:avLst/>
          </a:prstGeom>
          <a:noFill/>
          <a:ln w="19050">
            <a:solidFill>
              <a:schemeClr val="tx1"/>
            </a:solidFill>
            <a:round/>
            <a:headEnd/>
            <a:tailEnd/>
          </a:ln>
        </p:spPr>
        <p:txBody>
          <a:bodyPr/>
          <a:lstStyle/>
          <a:p>
            <a:endParaRPr lang="en-US"/>
          </a:p>
        </p:txBody>
      </p:sp>
      <p:sp>
        <p:nvSpPr>
          <p:cNvPr id="12313" name="Line 25"/>
          <p:cNvSpPr>
            <a:spLocks noChangeShapeType="1"/>
          </p:cNvSpPr>
          <p:nvPr/>
        </p:nvSpPr>
        <p:spPr bwMode="auto">
          <a:xfrm rot="381599">
            <a:off x="6858000" y="4010025"/>
            <a:ext cx="0" cy="304800"/>
          </a:xfrm>
          <a:prstGeom prst="line">
            <a:avLst/>
          </a:prstGeom>
          <a:noFill/>
          <a:ln w="19050">
            <a:solidFill>
              <a:schemeClr val="tx1"/>
            </a:solidFill>
            <a:round/>
            <a:headEnd/>
            <a:tailEnd/>
          </a:ln>
        </p:spPr>
        <p:txBody>
          <a:bodyPr/>
          <a:lstStyle/>
          <a:p>
            <a:endParaRPr lang="en-US"/>
          </a:p>
        </p:txBody>
      </p:sp>
      <p:sp>
        <p:nvSpPr>
          <p:cNvPr id="12314" name="Line 26"/>
          <p:cNvSpPr>
            <a:spLocks noChangeShapeType="1"/>
          </p:cNvSpPr>
          <p:nvPr/>
        </p:nvSpPr>
        <p:spPr bwMode="auto">
          <a:xfrm rot="381599">
            <a:off x="6858000" y="4462463"/>
            <a:ext cx="0" cy="304800"/>
          </a:xfrm>
          <a:prstGeom prst="line">
            <a:avLst/>
          </a:prstGeom>
          <a:noFill/>
          <a:ln w="19050">
            <a:solidFill>
              <a:schemeClr val="tx1"/>
            </a:solidFill>
            <a:round/>
            <a:headEnd/>
            <a:tailEnd/>
          </a:ln>
        </p:spPr>
        <p:txBody>
          <a:bodyPr/>
          <a:lstStyle/>
          <a:p>
            <a:endParaRPr lang="en-US"/>
          </a:p>
        </p:txBody>
      </p:sp>
      <p:sp>
        <p:nvSpPr>
          <p:cNvPr id="12315" name="Line 27"/>
          <p:cNvSpPr>
            <a:spLocks noChangeShapeType="1"/>
          </p:cNvSpPr>
          <p:nvPr/>
        </p:nvSpPr>
        <p:spPr bwMode="auto">
          <a:xfrm rot="381599">
            <a:off x="2667000" y="2667000"/>
            <a:ext cx="0" cy="304800"/>
          </a:xfrm>
          <a:prstGeom prst="line">
            <a:avLst/>
          </a:prstGeom>
          <a:noFill/>
          <a:ln w="19050">
            <a:solidFill>
              <a:schemeClr val="tx1"/>
            </a:solidFill>
            <a:round/>
            <a:headEnd/>
            <a:tailEnd/>
          </a:ln>
        </p:spPr>
        <p:txBody>
          <a:bodyPr/>
          <a:lstStyle/>
          <a:p>
            <a:endParaRPr lang="en-US"/>
          </a:p>
        </p:txBody>
      </p:sp>
      <p:sp>
        <p:nvSpPr>
          <p:cNvPr id="12316" name="Line 28"/>
          <p:cNvSpPr>
            <a:spLocks noChangeShapeType="1"/>
          </p:cNvSpPr>
          <p:nvPr/>
        </p:nvSpPr>
        <p:spPr bwMode="auto">
          <a:xfrm rot="381599">
            <a:off x="3695700" y="3136900"/>
            <a:ext cx="0" cy="304800"/>
          </a:xfrm>
          <a:prstGeom prst="line">
            <a:avLst/>
          </a:prstGeom>
          <a:noFill/>
          <a:ln w="19050">
            <a:solidFill>
              <a:schemeClr val="tx1"/>
            </a:solidFill>
            <a:round/>
            <a:headEnd/>
            <a:tailEnd/>
          </a:ln>
        </p:spPr>
        <p:txBody>
          <a:bodyPr/>
          <a:lstStyle/>
          <a:p>
            <a:endParaRPr lang="en-US"/>
          </a:p>
        </p:txBody>
      </p:sp>
      <p:sp>
        <p:nvSpPr>
          <p:cNvPr id="12318" name="Line 30"/>
          <p:cNvSpPr>
            <a:spLocks noChangeShapeType="1"/>
          </p:cNvSpPr>
          <p:nvPr/>
        </p:nvSpPr>
        <p:spPr bwMode="auto">
          <a:xfrm rot="381599">
            <a:off x="2641600" y="4051300"/>
            <a:ext cx="0" cy="304800"/>
          </a:xfrm>
          <a:prstGeom prst="line">
            <a:avLst/>
          </a:prstGeom>
          <a:noFill/>
          <a:ln w="19050">
            <a:solidFill>
              <a:schemeClr val="tx1"/>
            </a:solidFill>
            <a:round/>
            <a:headEnd/>
            <a:tailEnd/>
          </a:ln>
        </p:spPr>
        <p:txBody>
          <a:bodyPr/>
          <a:lstStyle/>
          <a:p>
            <a:endParaRPr lang="en-US"/>
          </a:p>
        </p:txBody>
      </p:sp>
      <p:grpSp>
        <p:nvGrpSpPr>
          <p:cNvPr id="2" name="Group 33"/>
          <p:cNvGrpSpPr>
            <a:grpSpLocks/>
          </p:cNvGrpSpPr>
          <p:nvPr/>
        </p:nvGrpSpPr>
        <p:grpSpPr bwMode="auto">
          <a:xfrm>
            <a:off x="3609975" y="4457700"/>
            <a:ext cx="47625" cy="304800"/>
            <a:chOff x="2304" y="3312"/>
            <a:chExt cx="30" cy="192"/>
          </a:xfrm>
        </p:grpSpPr>
        <p:sp>
          <p:nvSpPr>
            <p:cNvPr id="11305" name="Line 31"/>
            <p:cNvSpPr>
              <a:spLocks noChangeShapeType="1"/>
            </p:cNvSpPr>
            <p:nvPr/>
          </p:nvSpPr>
          <p:spPr bwMode="auto">
            <a:xfrm rot="381599">
              <a:off x="2304" y="3312"/>
              <a:ext cx="0" cy="192"/>
            </a:xfrm>
            <a:prstGeom prst="line">
              <a:avLst/>
            </a:prstGeom>
            <a:noFill/>
            <a:ln w="19050">
              <a:solidFill>
                <a:schemeClr val="tx1"/>
              </a:solidFill>
              <a:round/>
              <a:headEnd/>
              <a:tailEnd/>
            </a:ln>
          </p:spPr>
          <p:txBody>
            <a:bodyPr/>
            <a:lstStyle/>
            <a:p>
              <a:endParaRPr lang="en-US"/>
            </a:p>
          </p:txBody>
        </p:sp>
        <p:sp>
          <p:nvSpPr>
            <p:cNvPr id="11306" name="Line 32"/>
            <p:cNvSpPr>
              <a:spLocks noChangeShapeType="1"/>
            </p:cNvSpPr>
            <p:nvPr/>
          </p:nvSpPr>
          <p:spPr bwMode="auto">
            <a:xfrm rot="381599">
              <a:off x="2334" y="3312"/>
              <a:ext cx="0" cy="192"/>
            </a:xfrm>
            <a:prstGeom prst="line">
              <a:avLst/>
            </a:prstGeom>
            <a:noFill/>
            <a:ln w="19050">
              <a:solidFill>
                <a:schemeClr val="tx1"/>
              </a:solidFill>
              <a:round/>
              <a:headEnd/>
              <a:tailEnd/>
            </a:ln>
          </p:spPr>
          <p:txBody>
            <a:bodyPr/>
            <a:lstStyle/>
            <a:p>
              <a:endParaRPr lang="en-US"/>
            </a:p>
          </p:txBody>
        </p:sp>
      </p:grpSp>
      <p:grpSp>
        <p:nvGrpSpPr>
          <p:cNvPr id="3" name="Group 34"/>
          <p:cNvGrpSpPr>
            <a:grpSpLocks/>
          </p:cNvGrpSpPr>
          <p:nvPr/>
        </p:nvGrpSpPr>
        <p:grpSpPr bwMode="auto">
          <a:xfrm>
            <a:off x="8610600" y="4452938"/>
            <a:ext cx="47625" cy="304800"/>
            <a:chOff x="2304" y="3312"/>
            <a:chExt cx="30" cy="192"/>
          </a:xfrm>
        </p:grpSpPr>
        <p:sp>
          <p:nvSpPr>
            <p:cNvPr id="11303" name="Line 35"/>
            <p:cNvSpPr>
              <a:spLocks noChangeShapeType="1"/>
            </p:cNvSpPr>
            <p:nvPr/>
          </p:nvSpPr>
          <p:spPr bwMode="auto">
            <a:xfrm rot="381599">
              <a:off x="2304" y="3312"/>
              <a:ext cx="0" cy="192"/>
            </a:xfrm>
            <a:prstGeom prst="line">
              <a:avLst/>
            </a:prstGeom>
            <a:noFill/>
            <a:ln w="19050">
              <a:solidFill>
                <a:schemeClr val="tx1"/>
              </a:solidFill>
              <a:round/>
              <a:headEnd/>
              <a:tailEnd/>
            </a:ln>
          </p:spPr>
          <p:txBody>
            <a:bodyPr/>
            <a:lstStyle/>
            <a:p>
              <a:endParaRPr lang="en-US"/>
            </a:p>
          </p:txBody>
        </p:sp>
        <p:sp>
          <p:nvSpPr>
            <p:cNvPr id="11304" name="Line 36"/>
            <p:cNvSpPr>
              <a:spLocks noChangeShapeType="1"/>
            </p:cNvSpPr>
            <p:nvPr/>
          </p:nvSpPr>
          <p:spPr bwMode="auto">
            <a:xfrm rot="381599">
              <a:off x="2334" y="3312"/>
              <a:ext cx="0" cy="192"/>
            </a:xfrm>
            <a:prstGeom prst="line">
              <a:avLst/>
            </a:prstGeom>
            <a:noFill/>
            <a:ln w="19050">
              <a:solidFill>
                <a:schemeClr val="tx1"/>
              </a:solidFill>
              <a:round/>
              <a:headEnd/>
              <a:tailEnd/>
            </a:ln>
          </p:spPr>
          <p:txBody>
            <a:bodyPr/>
            <a:lstStyle/>
            <a:p>
              <a:endParaRPr lang="en-US"/>
            </a:p>
          </p:txBody>
        </p:sp>
      </p:grpSp>
      <p:sp>
        <p:nvSpPr>
          <p:cNvPr id="12325" name="Line 37"/>
          <p:cNvSpPr>
            <a:spLocks noChangeShapeType="1"/>
          </p:cNvSpPr>
          <p:nvPr/>
        </p:nvSpPr>
        <p:spPr bwMode="auto">
          <a:xfrm rot="381599">
            <a:off x="8077200" y="4010025"/>
            <a:ext cx="0" cy="304800"/>
          </a:xfrm>
          <a:prstGeom prst="line">
            <a:avLst/>
          </a:prstGeom>
          <a:noFill/>
          <a:ln w="19050">
            <a:solidFill>
              <a:schemeClr val="tx1"/>
            </a:solidFill>
            <a:round/>
            <a:headEnd/>
            <a:tailEnd/>
          </a:ln>
        </p:spPr>
        <p:txBody>
          <a:bodyPr/>
          <a:lstStyle/>
          <a:p>
            <a:endParaRPr lang="en-US"/>
          </a:p>
        </p:txBody>
      </p:sp>
      <p:sp>
        <p:nvSpPr>
          <p:cNvPr id="12326" name="Line 38"/>
          <p:cNvSpPr>
            <a:spLocks noChangeShapeType="1"/>
          </p:cNvSpPr>
          <p:nvPr/>
        </p:nvSpPr>
        <p:spPr bwMode="auto">
          <a:xfrm rot="381599">
            <a:off x="8181975" y="3548063"/>
            <a:ext cx="0" cy="304800"/>
          </a:xfrm>
          <a:prstGeom prst="line">
            <a:avLst/>
          </a:prstGeom>
          <a:noFill/>
          <a:ln w="19050">
            <a:solidFill>
              <a:schemeClr val="tx1"/>
            </a:solidFill>
            <a:round/>
            <a:headEnd/>
            <a:tailEnd/>
          </a:ln>
        </p:spPr>
        <p:txBody>
          <a:bodyPr/>
          <a:lstStyle/>
          <a:p>
            <a:endParaRPr lang="en-US"/>
          </a:p>
        </p:txBody>
      </p:sp>
      <p:sp>
        <p:nvSpPr>
          <p:cNvPr id="12327" name="Line 39"/>
          <p:cNvSpPr>
            <a:spLocks noChangeShapeType="1"/>
          </p:cNvSpPr>
          <p:nvPr/>
        </p:nvSpPr>
        <p:spPr bwMode="auto">
          <a:xfrm rot="381599">
            <a:off x="8305800" y="3076575"/>
            <a:ext cx="0" cy="304800"/>
          </a:xfrm>
          <a:prstGeom prst="line">
            <a:avLst/>
          </a:prstGeom>
          <a:noFill/>
          <a:ln w="19050">
            <a:solidFill>
              <a:schemeClr val="tx1"/>
            </a:solidFill>
            <a:round/>
            <a:headEnd/>
            <a:tailEnd/>
          </a:ln>
        </p:spPr>
        <p:txBody>
          <a:bodyPr/>
          <a:lstStyle/>
          <a:p>
            <a:endParaRPr lang="en-US"/>
          </a:p>
        </p:txBody>
      </p:sp>
      <p:sp>
        <p:nvSpPr>
          <p:cNvPr id="12328" name="Line 40"/>
          <p:cNvSpPr>
            <a:spLocks noChangeShapeType="1"/>
          </p:cNvSpPr>
          <p:nvPr/>
        </p:nvSpPr>
        <p:spPr bwMode="auto">
          <a:xfrm rot="381599">
            <a:off x="8382000" y="2652713"/>
            <a:ext cx="0" cy="304800"/>
          </a:xfrm>
          <a:prstGeom prst="line">
            <a:avLst/>
          </a:prstGeom>
          <a:noFill/>
          <a:ln w="19050">
            <a:solidFill>
              <a:schemeClr val="tx1"/>
            </a:solidFill>
            <a:round/>
            <a:headEnd/>
            <a:tailEnd/>
          </a:ln>
        </p:spPr>
        <p:txBody>
          <a:bodyPr/>
          <a:lstStyle/>
          <a:p>
            <a:endParaRPr lang="en-US"/>
          </a:p>
        </p:txBody>
      </p:sp>
      <p:sp>
        <p:nvSpPr>
          <p:cNvPr id="12330" name="Line 42"/>
          <p:cNvSpPr>
            <a:spLocks noChangeShapeType="1"/>
          </p:cNvSpPr>
          <p:nvPr/>
        </p:nvSpPr>
        <p:spPr bwMode="auto">
          <a:xfrm>
            <a:off x="1371600" y="3352800"/>
            <a:ext cx="990600" cy="0"/>
          </a:xfrm>
          <a:prstGeom prst="line">
            <a:avLst/>
          </a:prstGeom>
          <a:noFill/>
          <a:ln w="19050">
            <a:solidFill>
              <a:schemeClr val="tx2"/>
            </a:solidFill>
            <a:round/>
            <a:headEnd/>
            <a:tailEnd/>
          </a:ln>
        </p:spPr>
        <p:txBody>
          <a:bodyPr/>
          <a:lstStyle/>
          <a:p>
            <a:endParaRPr lang="en-US"/>
          </a:p>
        </p:txBody>
      </p:sp>
      <p:sp>
        <p:nvSpPr>
          <p:cNvPr id="12331" name="Line 43"/>
          <p:cNvSpPr>
            <a:spLocks noChangeShapeType="1"/>
          </p:cNvSpPr>
          <p:nvPr/>
        </p:nvSpPr>
        <p:spPr bwMode="auto">
          <a:xfrm>
            <a:off x="1739900" y="2908300"/>
            <a:ext cx="838200" cy="0"/>
          </a:xfrm>
          <a:prstGeom prst="line">
            <a:avLst/>
          </a:prstGeom>
          <a:noFill/>
          <a:ln w="19050">
            <a:solidFill>
              <a:schemeClr val="tx2"/>
            </a:solidFill>
            <a:round/>
            <a:headEnd/>
            <a:tailEnd/>
          </a:ln>
        </p:spPr>
        <p:txBody>
          <a:bodyPr/>
          <a:lstStyle/>
          <a:p>
            <a:endParaRPr lang="en-US"/>
          </a:p>
        </p:txBody>
      </p:sp>
      <p:sp>
        <p:nvSpPr>
          <p:cNvPr id="12332" name="Line 44"/>
          <p:cNvSpPr>
            <a:spLocks noChangeShapeType="1"/>
          </p:cNvSpPr>
          <p:nvPr/>
        </p:nvSpPr>
        <p:spPr bwMode="auto">
          <a:xfrm>
            <a:off x="1358900" y="4267200"/>
            <a:ext cx="1219200" cy="0"/>
          </a:xfrm>
          <a:prstGeom prst="line">
            <a:avLst/>
          </a:prstGeom>
          <a:noFill/>
          <a:ln w="19050">
            <a:solidFill>
              <a:schemeClr val="tx2"/>
            </a:solidFill>
            <a:round/>
            <a:headEnd/>
            <a:tailEnd/>
          </a:ln>
        </p:spPr>
        <p:txBody>
          <a:bodyPr/>
          <a:lstStyle/>
          <a:p>
            <a:endParaRPr lang="en-US"/>
          </a:p>
        </p:txBody>
      </p:sp>
      <p:sp>
        <p:nvSpPr>
          <p:cNvPr id="12333" name="Line 45"/>
          <p:cNvSpPr>
            <a:spLocks noChangeShapeType="1"/>
          </p:cNvSpPr>
          <p:nvPr/>
        </p:nvSpPr>
        <p:spPr bwMode="auto">
          <a:xfrm>
            <a:off x="2476500" y="4724400"/>
            <a:ext cx="914400" cy="0"/>
          </a:xfrm>
          <a:prstGeom prst="line">
            <a:avLst/>
          </a:prstGeom>
          <a:noFill/>
          <a:ln w="19050">
            <a:solidFill>
              <a:schemeClr val="tx2"/>
            </a:solidFill>
            <a:round/>
            <a:headEnd/>
            <a:tailEnd/>
          </a:ln>
        </p:spPr>
        <p:txBody>
          <a:bodyPr/>
          <a:lstStyle/>
          <a:p>
            <a:endParaRPr lang="en-US"/>
          </a:p>
        </p:txBody>
      </p:sp>
      <p:sp>
        <p:nvSpPr>
          <p:cNvPr id="12334" name="Line 46"/>
          <p:cNvSpPr>
            <a:spLocks noChangeShapeType="1"/>
          </p:cNvSpPr>
          <p:nvPr/>
        </p:nvSpPr>
        <p:spPr bwMode="auto">
          <a:xfrm>
            <a:off x="6096000" y="2870200"/>
            <a:ext cx="457200" cy="0"/>
          </a:xfrm>
          <a:prstGeom prst="line">
            <a:avLst/>
          </a:prstGeom>
          <a:noFill/>
          <a:ln w="19050">
            <a:solidFill>
              <a:schemeClr val="tx2"/>
            </a:solidFill>
            <a:round/>
            <a:headEnd/>
            <a:tailEnd/>
          </a:ln>
        </p:spPr>
        <p:txBody>
          <a:bodyPr/>
          <a:lstStyle/>
          <a:p>
            <a:endParaRPr lang="en-US"/>
          </a:p>
        </p:txBody>
      </p:sp>
      <p:sp>
        <p:nvSpPr>
          <p:cNvPr id="12335" name="Line 47"/>
          <p:cNvSpPr>
            <a:spLocks noChangeShapeType="1"/>
          </p:cNvSpPr>
          <p:nvPr/>
        </p:nvSpPr>
        <p:spPr bwMode="auto">
          <a:xfrm>
            <a:off x="6019800" y="3327400"/>
            <a:ext cx="381000" cy="0"/>
          </a:xfrm>
          <a:prstGeom prst="line">
            <a:avLst/>
          </a:prstGeom>
          <a:noFill/>
          <a:ln w="19050">
            <a:solidFill>
              <a:schemeClr val="tx2"/>
            </a:solidFill>
            <a:round/>
            <a:headEnd/>
            <a:tailEnd/>
          </a:ln>
        </p:spPr>
        <p:txBody>
          <a:bodyPr/>
          <a:lstStyle/>
          <a:p>
            <a:endParaRPr lang="en-US"/>
          </a:p>
        </p:txBody>
      </p:sp>
      <p:sp>
        <p:nvSpPr>
          <p:cNvPr id="12339" name="Line 51"/>
          <p:cNvSpPr>
            <a:spLocks noChangeShapeType="1"/>
          </p:cNvSpPr>
          <p:nvPr/>
        </p:nvSpPr>
        <p:spPr bwMode="auto">
          <a:xfrm>
            <a:off x="7086600" y="4699000"/>
            <a:ext cx="914400" cy="0"/>
          </a:xfrm>
          <a:prstGeom prst="line">
            <a:avLst/>
          </a:prstGeom>
          <a:noFill/>
          <a:ln w="19050">
            <a:solidFill>
              <a:schemeClr val="tx2"/>
            </a:solidFill>
            <a:round/>
            <a:headEnd/>
            <a:tailEnd/>
          </a:ln>
        </p:spPr>
        <p:txBody>
          <a:bodyPr/>
          <a:lstStyle/>
          <a:p>
            <a:endParaRPr lang="en-US"/>
          </a:p>
        </p:txBody>
      </p:sp>
      <p:sp>
        <p:nvSpPr>
          <p:cNvPr id="12340" name="Line 52"/>
          <p:cNvSpPr>
            <a:spLocks noChangeShapeType="1"/>
          </p:cNvSpPr>
          <p:nvPr/>
        </p:nvSpPr>
        <p:spPr bwMode="auto">
          <a:xfrm>
            <a:off x="7086600" y="4241800"/>
            <a:ext cx="990600" cy="0"/>
          </a:xfrm>
          <a:prstGeom prst="line">
            <a:avLst/>
          </a:prstGeom>
          <a:noFill/>
          <a:ln w="19050">
            <a:solidFill>
              <a:schemeClr val="tx2"/>
            </a:solidFill>
            <a:round/>
            <a:headEnd/>
            <a:tailEnd/>
          </a:ln>
        </p:spPr>
        <p:txBody>
          <a:bodyPr/>
          <a:lstStyle/>
          <a:p>
            <a:endParaRPr lang="en-US"/>
          </a:p>
        </p:txBody>
      </p:sp>
      <p:sp>
        <p:nvSpPr>
          <p:cNvPr id="12341" name="Line 53"/>
          <p:cNvSpPr>
            <a:spLocks noChangeShapeType="1"/>
          </p:cNvSpPr>
          <p:nvPr/>
        </p:nvSpPr>
        <p:spPr bwMode="auto">
          <a:xfrm>
            <a:off x="7086600" y="3784600"/>
            <a:ext cx="1066800" cy="0"/>
          </a:xfrm>
          <a:prstGeom prst="line">
            <a:avLst/>
          </a:prstGeom>
          <a:noFill/>
          <a:ln w="19050">
            <a:solidFill>
              <a:schemeClr val="tx2"/>
            </a:solidFill>
            <a:round/>
            <a:headEnd/>
            <a:tailEnd/>
          </a:ln>
        </p:spPr>
        <p:txBody>
          <a:bodyPr/>
          <a:lstStyle/>
          <a:p>
            <a:endParaRPr lang="en-US"/>
          </a:p>
        </p:txBody>
      </p:sp>
      <p:sp>
        <p:nvSpPr>
          <p:cNvPr id="12342" name="Line 54"/>
          <p:cNvSpPr>
            <a:spLocks noChangeShapeType="1"/>
          </p:cNvSpPr>
          <p:nvPr/>
        </p:nvSpPr>
        <p:spPr bwMode="auto">
          <a:xfrm>
            <a:off x="6858000" y="3327400"/>
            <a:ext cx="1371600" cy="0"/>
          </a:xfrm>
          <a:prstGeom prst="line">
            <a:avLst/>
          </a:prstGeom>
          <a:noFill/>
          <a:ln w="19050">
            <a:solidFill>
              <a:schemeClr val="tx2"/>
            </a:solidFill>
            <a:round/>
            <a:headEnd/>
            <a:tailEnd/>
          </a:ln>
        </p:spPr>
        <p:txBody>
          <a:bodyPr/>
          <a:lstStyle/>
          <a:p>
            <a:endParaRPr lang="en-US"/>
          </a:p>
        </p:txBody>
      </p:sp>
      <p:sp>
        <p:nvSpPr>
          <p:cNvPr id="12343" name="Line 55"/>
          <p:cNvSpPr>
            <a:spLocks noChangeShapeType="1"/>
          </p:cNvSpPr>
          <p:nvPr/>
        </p:nvSpPr>
        <p:spPr bwMode="auto">
          <a:xfrm>
            <a:off x="6934200" y="2870200"/>
            <a:ext cx="1371600" cy="0"/>
          </a:xfrm>
          <a:prstGeom prst="line">
            <a:avLst/>
          </a:prstGeom>
          <a:noFill/>
          <a:ln w="19050">
            <a:solidFill>
              <a:schemeClr val="tx2"/>
            </a:solidFill>
            <a:round/>
            <a:headEnd/>
            <a:tailEnd/>
          </a:ln>
        </p:spPr>
        <p:txBody>
          <a:bodyPr/>
          <a:lstStyle/>
          <a:p>
            <a:endParaRPr lang="en-US"/>
          </a:p>
        </p:txBody>
      </p:sp>
      <p:sp>
        <p:nvSpPr>
          <p:cNvPr id="12346" name="Line 58"/>
          <p:cNvSpPr>
            <a:spLocks noChangeShapeType="1"/>
          </p:cNvSpPr>
          <p:nvPr/>
        </p:nvSpPr>
        <p:spPr bwMode="auto">
          <a:xfrm rot="381599">
            <a:off x="3378200" y="3606800"/>
            <a:ext cx="0" cy="304800"/>
          </a:xfrm>
          <a:prstGeom prst="line">
            <a:avLst/>
          </a:prstGeom>
          <a:noFill/>
          <a:ln w="19050">
            <a:solidFill>
              <a:schemeClr val="tx1"/>
            </a:solidFill>
            <a:round/>
            <a:headEnd/>
            <a:tailEnd/>
          </a:ln>
        </p:spPr>
        <p:txBody>
          <a:bodyPr/>
          <a:lstStyle/>
          <a:p>
            <a:endParaRPr lang="en-US"/>
          </a:p>
        </p:txBody>
      </p:sp>
      <p:sp>
        <p:nvSpPr>
          <p:cNvPr id="12347" name="Line 59"/>
          <p:cNvSpPr>
            <a:spLocks noChangeShapeType="1"/>
          </p:cNvSpPr>
          <p:nvPr/>
        </p:nvSpPr>
        <p:spPr bwMode="auto">
          <a:xfrm rot="381599">
            <a:off x="2201863" y="3594100"/>
            <a:ext cx="0" cy="304800"/>
          </a:xfrm>
          <a:prstGeom prst="line">
            <a:avLst/>
          </a:prstGeom>
          <a:noFill/>
          <a:ln w="19050">
            <a:solidFill>
              <a:schemeClr val="tx1"/>
            </a:solidFill>
            <a:round/>
            <a:headEnd/>
            <a:tailEnd/>
          </a:ln>
        </p:spPr>
        <p:txBody>
          <a:bodyPr/>
          <a:lstStyle/>
          <a:p>
            <a:endParaRPr lang="en-US"/>
          </a:p>
        </p:txBody>
      </p:sp>
      <p:sp>
        <p:nvSpPr>
          <p:cNvPr id="12348" name="Line 60"/>
          <p:cNvSpPr>
            <a:spLocks noChangeShapeType="1"/>
          </p:cNvSpPr>
          <p:nvPr/>
        </p:nvSpPr>
        <p:spPr bwMode="auto">
          <a:xfrm>
            <a:off x="2201863" y="3835400"/>
            <a:ext cx="1143000" cy="0"/>
          </a:xfrm>
          <a:prstGeom prst="line">
            <a:avLst/>
          </a:prstGeom>
          <a:noFill/>
          <a:ln w="19050">
            <a:solidFill>
              <a:schemeClr val="tx2"/>
            </a:solidFill>
            <a:round/>
            <a:headEnd/>
            <a:tailEnd/>
          </a:ln>
        </p:spPr>
        <p:txBody>
          <a:bodyPr/>
          <a:lstStyle/>
          <a:p>
            <a:endParaRPr lang="en-US"/>
          </a:p>
        </p:txBody>
      </p:sp>
      <p:sp>
        <p:nvSpPr>
          <p:cNvPr id="43" name="Rectangle 6"/>
          <p:cNvSpPr>
            <a:spLocks noChangeArrowheads="1"/>
          </p:cNvSpPr>
          <p:nvPr/>
        </p:nvSpPr>
        <p:spPr bwMode="auto">
          <a:xfrm>
            <a:off x="3256756" y="533400"/>
            <a:ext cx="1431802" cy="523220"/>
          </a:xfrm>
          <a:prstGeom prst="rect">
            <a:avLst/>
          </a:prstGeom>
          <a:noFill/>
          <a:ln w="9525">
            <a:noFill/>
            <a:miter lim="800000"/>
            <a:headEnd/>
            <a:tailEnd/>
          </a:ln>
        </p:spPr>
        <p:txBody>
          <a:bodyPr wrap="none">
            <a:spAutoFit/>
          </a:bodyPr>
          <a:lstStyle/>
          <a:p>
            <a:pPr>
              <a:spcBef>
                <a:spcPct val="50000"/>
              </a:spcBef>
            </a:pPr>
            <a:r>
              <a:rPr lang="en-US" sz="2800" b="1" u="sng">
                <a:latin typeface="Times New Roman" panose="02020603050405020304" pitchFamily="18" charset="0"/>
                <a:cs typeface="Times New Roman" panose="02020603050405020304" pitchFamily="18" charset="0"/>
              </a:rPr>
              <a:t>Tập đọc</a:t>
            </a:r>
          </a:p>
        </p:txBody>
      </p:sp>
      <p:sp>
        <p:nvSpPr>
          <p:cNvPr id="44" name="Text Box 7"/>
          <p:cNvSpPr txBox="1">
            <a:spLocks noChangeArrowheads="1"/>
          </p:cNvSpPr>
          <p:nvPr/>
        </p:nvSpPr>
        <p:spPr bwMode="auto">
          <a:xfrm>
            <a:off x="2209800" y="914400"/>
            <a:ext cx="3657600" cy="646331"/>
          </a:xfrm>
          <a:prstGeom prst="rect">
            <a:avLst/>
          </a:prstGeom>
          <a:noFill/>
          <a:ln w="9525">
            <a:noFill/>
            <a:miter lim="800000"/>
            <a:headEnd/>
            <a:tailEnd/>
          </a:ln>
        </p:spPr>
        <p:txBody>
          <a:bodyPr wrap="square">
            <a:spAutoFit/>
          </a:bodyPr>
          <a:lstStyle/>
          <a:p>
            <a:pPr algn="ctr"/>
            <a:r>
              <a:rPr lang="en-US" sz="3600" b="1" smtClean="0">
                <a:solidFill>
                  <a:srgbClr val="FF0000"/>
                </a:solidFill>
                <a:latin typeface="Times New Roman" panose="02020603050405020304" pitchFamily="18" charset="0"/>
                <a:cs typeface="Times New Roman" panose="02020603050405020304" pitchFamily="18" charset="0"/>
              </a:rPr>
              <a:t>Đất nước</a:t>
            </a:r>
            <a:endParaRPr lang="vi-VN" sz="3600" b="1" i="1">
              <a:solidFill>
                <a:srgbClr val="FF0000"/>
              </a:solidFill>
              <a:latin typeface="Times New Roman" panose="02020603050405020304" pitchFamily="18" charset="0"/>
              <a:cs typeface="Times New Roman" panose="02020603050405020304" pitchFamily="18" charset="0"/>
            </a:endParaRPr>
          </a:p>
        </p:txBody>
      </p:sp>
      <p:sp>
        <p:nvSpPr>
          <p:cNvPr id="45" name="Rectangle 44"/>
          <p:cNvSpPr>
            <a:spLocks noChangeArrowheads="1"/>
          </p:cNvSpPr>
          <p:nvPr/>
        </p:nvSpPr>
        <p:spPr bwMode="auto">
          <a:xfrm>
            <a:off x="1219200" y="76200"/>
            <a:ext cx="6705600" cy="584775"/>
          </a:xfrm>
          <a:prstGeom prst="rect">
            <a:avLst/>
          </a:prstGeom>
          <a:noFill/>
          <a:ln w="9525">
            <a:noFill/>
            <a:miter lim="800000"/>
            <a:headEnd/>
            <a:tailEnd/>
          </a:ln>
        </p:spPr>
        <p:txBody>
          <a:bodyPr wrap="square">
            <a:spAutoFit/>
          </a:bodyPr>
          <a:lstStyle/>
          <a:p>
            <a:pPr>
              <a:spcBef>
                <a:spcPct val="50000"/>
              </a:spcBef>
            </a:pPr>
            <a:r>
              <a:rPr lang="en-US" sz="3200" b="1" smtClean="0">
                <a:solidFill>
                  <a:srgbClr val="FFC000"/>
                </a:solidFill>
                <a:latin typeface="Times New Roman" panose="02020603050405020304" pitchFamily="18" charset="0"/>
                <a:cs typeface="Times New Roman" panose="02020603050405020304" pitchFamily="18" charset="0"/>
              </a:rPr>
              <a:t>Thứ </a:t>
            </a:r>
            <a:r>
              <a:rPr lang="en-US" sz="3200" b="1" smtClean="0">
                <a:solidFill>
                  <a:srgbClr val="FFC000"/>
                </a:solidFill>
                <a:latin typeface="Times New Roman" panose="02020603050405020304" pitchFamily="18" charset="0"/>
                <a:cs typeface="Times New Roman" panose="02020603050405020304" pitchFamily="18" charset="0"/>
              </a:rPr>
              <a:t>tư </a:t>
            </a:r>
            <a:r>
              <a:rPr lang="en-US" sz="3200" b="1" smtClean="0">
                <a:solidFill>
                  <a:srgbClr val="FFC000"/>
                </a:solidFill>
                <a:latin typeface="Times New Roman" panose="02020603050405020304" pitchFamily="18" charset="0"/>
                <a:cs typeface="Times New Roman" panose="02020603050405020304" pitchFamily="18" charset="0"/>
              </a:rPr>
              <a:t>ngày </a:t>
            </a:r>
            <a:r>
              <a:rPr lang="en-US" sz="3200" b="1" smtClean="0">
                <a:solidFill>
                  <a:srgbClr val="FFC000"/>
                </a:solidFill>
                <a:latin typeface="Times New Roman" panose="02020603050405020304" pitchFamily="18" charset="0"/>
                <a:cs typeface="Times New Roman" panose="02020603050405020304" pitchFamily="18" charset="0"/>
              </a:rPr>
              <a:t>23 </a:t>
            </a:r>
            <a:r>
              <a:rPr lang="en-US" sz="3200" b="1" smtClean="0">
                <a:solidFill>
                  <a:srgbClr val="FFC000"/>
                </a:solidFill>
                <a:latin typeface="Times New Roman" panose="02020603050405020304" pitchFamily="18" charset="0"/>
                <a:cs typeface="Times New Roman" panose="02020603050405020304" pitchFamily="18" charset="0"/>
              </a:rPr>
              <a:t>tháng 3 năm 2022</a:t>
            </a:r>
            <a:endParaRPr lang="en-US" sz="3200" b="1">
              <a:solidFill>
                <a:srgbClr val="FFC000"/>
              </a:solidFill>
              <a:latin typeface="Times New Roman" panose="02020603050405020304" pitchFamily="18" charset="0"/>
              <a:cs typeface="Times New Roman" panose="02020603050405020304" pitchFamily="18" charset="0"/>
            </a:endParaRPr>
          </a:p>
        </p:txBody>
      </p:sp>
      <p:sp>
        <p:nvSpPr>
          <p:cNvPr id="46" name="Rectangle 6"/>
          <p:cNvSpPr>
            <a:spLocks noChangeArrowheads="1"/>
          </p:cNvSpPr>
          <p:nvPr/>
        </p:nvSpPr>
        <p:spPr bwMode="auto">
          <a:xfrm>
            <a:off x="4419600" y="1371600"/>
            <a:ext cx="2834366" cy="523220"/>
          </a:xfrm>
          <a:prstGeom prst="rect">
            <a:avLst/>
          </a:prstGeom>
          <a:noFill/>
          <a:ln w="9525">
            <a:noFill/>
            <a:miter lim="800000"/>
            <a:headEnd/>
            <a:tailEnd/>
          </a:ln>
        </p:spPr>
        <p:txBody>
          <a:bodyPr wrap="none">
            <a:spAutoFit/>
          </a:bodyPr>
          <a:lstStyle/>
          <a:p>
            <a:pPr>
              <a:spcBef>
                <a:spcPct val="50000"/>
              </a:spcBef>
            </a:pPr>
            <a:r>
              <a:rPr lang="en-US" sz="2800" b="1" u="sng" smtClean="0">
                <a:latin typeface="Times New Roman" panose="02020603050405020304" pitchFamily="18" charset="0"/>
                <a:cs typeface="Times New Roman" panose="02020603050405020304" pitchFamily="18" charset="0"/>
              </a:rPr>
              <a:t>Nguyễn Đình Thi</a:t>
            </a:r>
            <a:endParaRPr lang="en-US" sz="2800" b="1" u="sng">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2298"/>
                                        </p:tgtEl>
                                        <p:attrNameLst>
                                          <p:attrName>style.visibility</p:attrName>
                                        </p:attrNameLst>
                                      </p:cBhvr>
                                      <p:to>
                                        <p:strVal val="visible"/>
                                      </p:to>
                                    </p:set>
                                    <p:anim calcmode="lin" valueType="num">
                                      <p:cBhvr>
                                        <p:cTn id="7" dur="500" fill="hold"/>
                                        <p:tgtEl>
                                          <p:spTgt spid="12298"/>
                                        </p:tgtEl>
                                        <p:attrNameLst>
                                          <p:attrName>ppt_w</p:attrName>
                                        </p:attrNameLst>
                                      </p:cBhvr>
                                      <p:tavLst>
                                        <p:tav tm="0">
                                          <p:val>
                                            <p:fltVal val="0"/>
                                          </p:val>
                                        </p:tav>
                                        <p:tav tm="100000">
                                          <p:val>
                                            <p:strVal val="#ppt_w"/>
                                          </p:val>
                                        </p:tav>
                                      </p:tavLst>
                                    </p:anim>
                                    <p:anim calcmode="lin" valueType="num">
                                      <p:cBhvr>
                                        <p:cTn id="8" dur="500" fill="hold"/>
                                        <p:tgtEl>
                                          <p:spTgt spid="12298"/>
                                        </p:tgtEl>
                                        <p:attrNameLst>
                                          <p:attrName>ppt_h</p:attrName>
                                        </p:attrNameLst>
                                      </p:cBhvr>
                                      <p:tavLst>
                                        <p:tav tm="0">
                                          <p:val>
                                            <p:fltVal val="0"/>
                                          </p:val>
                                        </p:tav>
                                        <p:tav tm="100000">
                                          <p:val>
                                            <p:strVal val="#ppt_h"/>
                                          </p:val>
                                        </p:tav>
                                      </p:tavLst>
                                    </p:anim>
                                    <p:animEffect transition="in" filter="fade">
                                      <p:cBhvr>
                                        <p:cTn id="9" dur="500"/>
                                        <p:tgtEl>
                                          <p:spTgt spid="12298"/>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12299"/>
                                        </p:tgtEl>
                                        <p:attrNameLst>
                                          <p:attrName>style.visibility</p:attrName>
                                        </p:attrNameLst>
                                      </p:cBhvr>
                                      <p:to>
                                        <p:strVal val="visible"/>
                                      </p:to>
                                    </p:set>
                                    <p:anim calcmode="lin" valueType="num">
                                      <p:cBhvr>
                                        <p:cTn id="12" dur="500" fill="hold"/>
                                        <p:tgtEl>
                                          <p:spTgt spid="12299"/>
                                        </p:tgtEl>
                                        <p:attrNameLst>
                                          <p:attrName>ppt_w</p:attrName>
                                        </p:attrNameLst>
                                      </p:cBhvr>
                                      <p:tavLst>
                                        <p:tav tm="0">
                                          <p:val>
                                            <p:fltVal val="0"/>
                                          </p:val>
                                        </p:tav>
                                        <p:tav tm="100000">
                                          <p:val>
                                            <p:strVal val="#ppt_w"/>
                                          </p:val>
                                        </p:tav>
                                      </p:tavLst>
                                    </p:anim>
                                    <p:anim calcmode="lin" valueType="num">
                                      <p:cBhvr>
                                        <p:cTn id="13" dur="500" fill="hold"/>
                                        <p:tgtEl>
                                          <p:spTgt spid="12299"/>
                                        </p:tgtEl>
                                        <p:attrNameLst>
                                          <p:attrName>ppt_h</p:attrName>
                                        </p:attrNameLst>
                                      </p:cBhvr>
                                      <p:tavLst>
                                        <p:tav tm="0">
                                          <p:val>
                                            <p:fltVal val="0"/>
                                          </p:val>
                                        </p:tav>
                                        <p:tav tm="100000">
                                          <p:val>
                                            <p:strVal val="#ppt_h"/>
                                          </p:val>
                                        </p:tav>
                                      </p:tavLst>
                                    </p:anim>
                                    <p:animEffect transition="in" filter="fade">
                                      <p:cBhvr>
                                        <p:cTn id="14" dur="500"/>
                                        <p:tgtEl>
                                          <p:spTgt spid="12299"/>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49" presetClass="entr" presetSubtype="0" decel="100000" fill="hold" grpId="0" nodeType="clickEffect">
                                  <p:stCondLst>
                                    <p:cond delay="0"/>
                                  </p:stCondLst>
                                  <p:childTnLst>
                                    <p:set>
                                      <p:cBhvr>
                                        <p:cTn id="18" dur="1" fill="hold">
                                          <p:stCondLst>
                                            <p:cond delay="0"/>
                                          </p:stCondLst>
                                        </p:cTn>
                                        <p:tgtEl>
                                          <p:spTgt spid="12300"/>
                                        </p:tgtEl>
                                        <p:attrNameLst>
                                          <p:attrName>style.visibility</p:attrName>
                                        </p:attrNameLst>
                                      </p:cBhvr>
                                      <p:to>
                                        <p:strVal val="visible"/>
                                      </p:to>
                                    </p:set>
                                    <p:anim calcmode="lin" valueType="num">
                                      <p:cBhvr>
                                        <p:cTn id="19" dur="500" fill="hold"/>
                                        <p:tgtEl>
                                          <p:spTgt spid="12300"/>
                                        </p:tgtEl>
                                        <p:attrNameLst>
                                          <p:attrName>ppt_w</p:attrName>
                                        </p:attrNameLst>
                                      </p:cBhvr>
                                      <p:tavLst>
                                        <p:tav tm="0">
                                          <p:val>
                                            <p:fltVal val="0"/>
                                          </p:val>
                                        </p:tav>
                                        <p:tav tm="100000">
                                          <p:val>
                                            <p:strVal val="#ppt_w"/>
                                          </p:val>
                                        </p:tav>
                                      </p:tavLst>
                                    </p:anim>
                                    <p:anim calcmode="lin" valueType="num">
                                      <p:cBhvr>
                                        <p:cTn id="20" dur="500" fill="hold"/>
                                        <p:tgtEl>
                                          <p:spTgt spid="12300"/>
                                        </p:tgtEl>
                                        <p:attrNameLst>
                                          <p:attrName>ppt_h</p:attrName>
                                        </p:attrNameLst>
                                      </p:cBhvr>
                                      <p:tavLst>
                                        <p:tav tm="0">
                                          <p:val>
                                            <p:fltVal val="0"/>
                                          </p:val>
                                        </p:tav>
                                        <p:tav tm="100000">
                                          <p:val>
                                            <p:strVal val="#ppt_h"/>
                                          </p:val>
                                        </p:tav>
                                      </p:tavLst>
                                    </p:anim>
                                    <p:anim calcmode="lin" valueType="num">
                                      <p:cBhvr>
                                        <p:cTn id="21" dur="500" fill="hold"/>
                                        <p:tgtEl>
                                          <p:spTgt spid="12300"/>
                                        </p:tgtEl>
                                        <p:attrNameLst>
                                          <p:attrName>style.rotation</p:attrName>
                                        </p:attrNameLst>
                                      </p:cBhvr>
                                      <p:tavLst>
                                        <p:tav tm="0">
                                          <p:val>
                                            <p:fltVal val="360"/>
                                          </p:val>
                                        </p:tav>
                                        <p:tav tm="100000">
                                          <p:val>
                                            <p:fltVal val="0"/>
                                          </p:val>
                                        </p:tav>
                                      </p:tavLst>
                                    </p:anim>
                                    <p:animEffect transition="in" filter="fade">
                                      <p:cBhvr>
                                        <p:cTn id="22" dur="500"/>
                                        <p:tgtEl>
                                          <p:spTgt spid="12300"/>
                                        </p:tgtEl>
                                      </p:cBhvr>
                                    </p:animEffect>
                                  </p:childTnLst>
                                </p:cTn>
                              </p:par>
                              <p:par>
                                <p:cTn id="23" presetID="49" presetClass="entr" presetSubtype="0" decel="100000" fill="hold" grpId="0" nodeType="withEffect">
                                  <p:stCondLst>
                                    <p:cond delay="0"/>
                                  </p:stCondLst>
                                  <p:childTnLst>
                                    <p:set>
                                      <p:cBhvr>
                                        <p:cTn id="24" dur="1" fill="hold">
                                          <p:stCondLst>
                                            <p:cond delay="0"/>
                                          </p:stCondLst>
                                        </p:cTn>
                                        <p:tgtEl>
                                          <p:spTgt spid="12301"/>
                                        </p:tgtEl>
                                        <p:attrNameLst>
                                          <p:attrName>style.visibility</p:attrName>
                                        </p:attrNameLst>
                                      </p:cBhvr>
                                      <p:to>
                                        <p:strVal val="visible"/>
                                      </p:to>
                                    </p:set>
                                    <p:anim calcmode="lin" valueType="num">
                                      <p:cBhvr>
                                        <p:cTn id="25" dur="500" fill="hold"/>
                                        <p:tgtEl>
                                          <p:spTgt spid="12301"/>
                                        </p:tgtEl>
                                        <p:attrNameLst>
                                          <p:attrName>ppt_w</p:attrName>
                                        </p:attrNameLst>
                                      </p:cBhvr>
                                      <p:tavLst>
                                        <p:tav tm="0">
                                          <p:val>
                                            <p:fltVal val="0"/>
                                          </p:val>
                                        </p:tav>
                                        <p:tav tm="100000">
                                          <p:val>
                                            <p:strVal val="#ppt_w"/>
                                          </p:val>
                                        </p:tav>
                                      </p:tavLst>
                                    </p:anim>
                                    <p:anim calcmode="lin" valueType="num">
                                      <p:cBhvr>
                                        <p:cTn id="26" dur="500" fill="hold"/>
                                        <p:tgtEl>
                                          <p:spTgt spid="12301"/>
                                        </p:tgtEl>
                                        <p:attrNameLst>
                                          <p:attrName>ppt_h</p:attrName>
                                        </p:attrNameLst>
                                      </p:cBhvr>
                                      <p:tavLst>
                                        <p:tav tm="0">
                                          <p:val>
                                            <p:fltVal val="0"/>
                                          </p:val>
                                        </p:tav>
                                        <p:tav tm="100000">
                                          <p:val>
                                            <p:strVal val="#ppt_h"/>
                                          </p:val>
                                        </p:tav>
                                      </p:tavLst>
                                    </p:anim>
                                    <p:anim calcmode="lin" valueType="num">
                                      <p:cBhvr>
                                        <p:cTn id="27" dur="500" fill="hold"/>
                                        <p:tgtEl>
                                          <p:spTgt spid="12301"/>
                                        </p:tgtEl>
                                        <p:attrNameLst>
                                          <p:attrName>style.rotation</p:attrName>
                                        </p:attrNameLst>
                                      </p:cBhvr>
                                      <p:tavLst>
                                        <p:tav tm="0">
                                          <p:val>
                                            <p:fltVal val="360"/>
                                          </p:val>
                                        </p:tav>
                                        <p:tav tm="100000">
                                          <p:val>
                                            <p:fltVal val="0"/>
                                          </p:val>
                                        </p:tav>
                                      </p:tavLst>
                                    </p:anim>
                                    <p:animEffect transition="in" filter="fade">
                                      <p:cBhvr>
                                        <p:cTn id="28" dur="500"/>
                                        <p:tgtEl>
                                          <p:spTgt spid="12301"/>
                                        </p:tgtEl>
                                      </p:cBhvr>
                                    </p:animEffect>
                                  </p:childTnLst>
                                </p:cTn>
                              </p:par>
                              <p:par>
                                <p:cTn id="29" presetID="49" presetClass="entr" presetSubtype="0" decel="100000" fill="hold" grpId="0" nodeType="withEffect">
                                  <p:stCondLst>
                                    <p:cond delay="0"/>
                                  </p:stCondLst>
                                  <p:childTnLst>
                                    <p:set>
                                      <p:cBhvr>
                                        <p:cTn id="30" dur="1" fill="hold">
                                          <p:stCondLst>
                                            <p:cond delay="0"/>
                                          </p:stCondLst>
                                        </p:cTn>
                                        <p:tgtEl>
                                          <p:spTgt spid="12303"/>
                                        </p:tgtEl>
                                        <p:attrNameLst>
                                          <p:attrName>style.visibility</p:attrName>
                                        </p:attrNameLst>
                                      </p:cBhvr>
                                      <p:to>
                                        <p:strVal val="visible"/>
                                      </p:to>
                                    </p:set>
                                    <p:anim calcmode="lin" valueType="num">
                                      <p:cBhvr>
                                        <p:cTn id="31" dur="500" fill="hold"/>
                                        <p:tgtEl>
                                          <p:spTgt spid="12303"/>
                                        </p:tgtEl>
                                        <p:attrNameLst>
                                          <p:attrName>ppt_w</p:attrName>
                                        </p:attrNameLst>
                                      </p:cBhvr>
                                      <p:tavLst>
                                        <p:tav tm="0">
                                          <p:val>
                                            <p:fltVal val="0"/>
                                          </p:val>
                                        </p:tav>
                                        <p:tav tm="100000">
                                          <p:val>
                                            <p:strVal val="#ppt_w"/>
                                          </p:val>
                                        </p:tav>
                                      </p:tavLst>
                                    </p:anim>
                                    <p:anim calcmode="lin" valueType="num">
                                      <p:cBhvr>
                                        <p:cTn id="32" dur="500" fill="hold"/>
                                        <p:tgtEl>
                                          <p:spTgt spid="12303"/>
                                        </p:tgtEl>
                                        <p:attrNameLst>
                                          <p:attrName>ppt_h</p:attrName>
                                        </p:attrNameLst>
                                      </p:cBhvr>
                                      <p:tavLst>
                                        <p:tav tm="0">
                                          <p:val>
                                            <p:fltVal val="0"/>
                                          </p:val>
                                        </p:tav>
                                        <p:tav tm="100000">
                                          <p:val>
                                            <p:strVal val="#ppt_h"/>
                                          </p:val>
                                        </p:tav>
                                      </p:tavLst>
                                    </p:anim>
                                    <p:anim calcmode="lin" valueType="num">
                                      <p:cBhvr>
                                        <p:cTn id="33" dur="500" fill="hold"/>
                                        <p:tgtEl>
                                          <p:spTgt spid="12303"/>
                                        </p:tgtEl>
                                        <p:attrNameLst>
                                          <p:attrName>style.rotation</p:attrName>
                                        </p:attrNameLst>
                                      </p:cBhvr>
                                      <p:tavLst>
                                        <p:tav tm="0">
                                          <p:val>
                                            <p:fltVal val="360"/>
                                          </p:val>
                                        </p:tav>
                                        <p:tav tm="100000">
                                          <p:val>
                                            <p:fltVal val="0"/>
                                          </p:val>
                                        </p:tav>
                                      </p:tavLst>
                                    </p:anim>
                                    <p:animEffect transition="in" filter="fade">
                                      <p:cBhvr>
                                        <p:cTn id="34" dur="500"/>
                                        <p:tgtEl>
                                          <p:spTgt spid="12303"/>
                                        </p:tgtEl>
                                      </p:cBhvr>
                                    </p:animEffect>
                                  </p:childTnLst>
                                </p:cTn>
                              </p:par>
                              <p:par>
                                <p:cTn id="35" presetID="49" presetClass="entr" presetSubtype="0" decel="100000" fill="hold" grpId="0" nodeType="withEffect">
                                  <p:stCondLst>
                                    <p:cond delay="0"/>
                                  </p:stCondLst>
                                  <p:childTnLst>
                                    <p:set>
                                      <p:cBhvr>
                                        <p:cTn id="36" dur="1" fill="hold">
                                          <p:stCondLst>
                                            <p:cond delay="0"/>
                                          </p:stCondLst>
                                        </p:cTn>
                                        <p:tgtEl>
                                          <p:spTgt spid="12304"/>
                                        </p:tgtEl>
                                        <p:attrNameLst>
                                          <p:attrName>style.visibility</p:attrName>
                                        </p:attrNameLst>
                                      </p:cBhvr>
                                      <p:to>
                                        <p:strVal val="visible"/>
                                      </p:to>
                                    </p:set>
                                    <p:anim calcmode="lin" valueType="num">
                                      <p:cBhvr>
                                        <p:cTn id="37" dur="500" fill="hold"/>
                                        <p:tgtEl>
                                          <p:spTgt spid="12304"/>
                                        </p:tgtEl>
                                        <p:attrNameLst>
                                          <p:attrName>ppt_w</p:attrName>
                                        </p:attrNameLst>
                                      </p:cBhvr>
                                      <p:tavLst>
                                        <p:tav tm="0">
                                          <p:val>
                                            <p:fltVal val="0"/>
                                          </p:val>
                                        </p:tav>
                                        <p:tav tm="100000">
                                          <p:val>
                                            <p:strVal val="#ppt_w"/>
                                          </p:val>
                                        </p:tav>
                                      </p:tavLst>
                                    </p:anim>
                                    <p:anim calcmode="lin" valueType="num">
                                      <p:cBhvr>
                                        <p:cTn id="38" dur="500" fill="hold"/>
                                        <p:tgtEl>
                                          <p:spTgt spid="12304"/>
                                        </p:tgtEl>
                                        <p:attrNameLst>
                                          <p:attrName>ppt_h</p:attrName>
                                        </p:attrNameLst>
                                      </p:cBhvr>
                                      <p:tavLst>
                                        <p:tav tm="0">
                                          <p:val>
                                            <p:fltVal val="0"/>
                                          </p:val>
                                        </p:tav>
                                        <p:tav tm="100000">
                                          <p:val>
                                            <p:strVal val="#ppt_h"/>
                                          </p:val>
                                        </p:tav>
                                      </p:tavLst>
                                    </p:anim>
                                    <p:anim calcmode="lin" valueType="num">
                                      <p:cBhvr>
                                        <p:cTn id="39" dur="500" fill="hold"/>
                                        <p:tgtEl>
                                          <p:spTgt spid="12304"/>
                                        </p:tgtEl>
                                        <p:attrNameLst>
                                          <p:attrName>style.rotation</p:attrName>
                                        </p:attrNameLst>
                                      </p:cBhvr>
                                      <p:tavLst>
                                        <p:tav tm="0">
                                          <p:val>
                                            <p:fltVal val="360"/>
                                          </p:val>
                                        </p:tav>
                                        <p:tav tm="100000">
                                          <p:val>
                                            <p:fltVal val="0"/>
                                          </p:val>
                                        </p:tav>
                                      </p:tavLst>
                                    </p:anim>
                                    <p:animEffect transition="in" filter="fade">
                                      <p:cBhvr>
                                        <p:cTn id="40" dur="500"/>
                                        <p:tgtEl>
                                          <p:spTgt spid="12304"/>
                                        </p:tgtEl>
                                      </p:cBhvr>
                                    </p:animEffect>
                                  </p:childTnLst>
                                </p:cTn>
                              </p:par>
                              <p:par>
                                <p:cTn id="41" presetID="49" presetClass="entr" presetSubtype="0" decel="100000" fill="hold" grpId="0" nodeType="withEffect">
                                  <p:stCondLst>
                                    <p:cond delay="0"/>
                                  </p:stCondLst>
                                  <p:childTnLst>
                                    <p:set>
                                      <p:cBhvr>
                                        <p:cTn id="42" dur="1" fill="hold">
                                          <p:stCondLst>
                                            <p:cond delay="0"/>
                                          </p:stCondLst>
                                        </p:cTn>
                                        <p:tgtEl>
                                          <p:spTgt spid="12315"/>
                                        </p:tgtEl>
                                        <p:attrNameLst>
                                          <p:attrName>style.visibility</p:attrName>
                                        </p:attrNameLst>
                                      </p:cBhvr>
                                      <p:to>
                                        <p:strVal val="visible"/>
                                      </p:to>
                                    </p:set>
                                    <p:anim calcmode="lin" valueType="num">
                                      <p:cBhvr>
                                        <p:cTn id="43" dur="500" fill="hold"/>
                                        <p:tgtEl>
                                          <p:spTgt spid="12315"/>
                                        </p:tgtEl>
                                        <p:attrNameLst>
                                          <p:attrName>ppt_w</p:attrName>
                                        </p:attrNameLst>
                                      </p:cBhvr>
                                      <p:tavLst>
                                        <p:tav tm="0">
                                          <p:val>
                                            <p:fltVal val="0"/>
                                          </p:val>
                                        </p:tav>
                                        <p:tav tm="100000">
                                          <p:val>
                                            <p:strVal val="#ppt_w"/>
                                          </p:val>
                                        </p:tav>
                                      </p:tavLst>
                                    </p:anim>
                                    <p:anim calcmode="lin" valueType="num">
                                      <p:cBhvr>
                                        <p:cTn id="44" dur="500" fill="hold"/>
                                        <p:tgtEl>
                                          <p:spTgt spid="12315"/>
                                        </p:tgtEl>
                                        <p:attrNameLst>
                                          <p:attrName>ppt_h</p:attrName>
                                        </p:attrNameLst>
                                      </p:cBhvr>
                                      <p:tavLst>
                                        <p:tav tm="0">
                                          <p:val>
                                            <p:fltVal val="0"/>
                                          </p:val>
                                        </p:tav>
                                        <p:tav tm="100000">
                                          <p:val>
                                            <p:strVal val="#ppt_h"/>
                                          </p:val>
                                        </p:tav>
                                      </p:tavLst>
                                    </p:anim>
                                    <p:anim calcmode="lin" valueType="num">
                                      <p:cBhvr>
                                        <p:cTn id="45" dur="500" fill="hold"/>
                                        <p:tgtEl>
                                          <p:spTgt spid="12315"/>
                                        </p:tgtEl>
                                        <p:attrNameLst>
                                          <p:attrName>style.rotation</p:attrName>
                                        </p:attrNameLst>
                                      </p:cBhvr>
                                      <p:tavLst>
                                        <p:tav tm="0">
                                          <p:val>
                                            <p:fltVal val="360"/>
                                          </p:val>
                                        </p:tav>
                                        <p:tav tm="100000">
                                          <p:val>
                                            <p:fltVal val="0"/>
                                          </p:val>
                                        </p:tav>
                                      </p:tavLst>
                                    </p:anim>
                                    <p:animEffect transition="in" filter="fade">
                                      <p:cBhvr>
                                        <p:cTn id="46" dur="500"/>
                                        <p:tgtEl>
                                          <p:spTgt spid="12315"/>
                                        </p:tgtEl>
                                      </p:cBhvr>
                                    </p:animEffect>
                                  </p:childTnLst>
                                </p:cTn>
                              </p:par>
                              <p:par>
                                <p:cTn id="47" presetID="49" presetClass="entr" presetSubtype="0" decel="100000" fill="hold" grpId="0" nodeType="withEffect">
                                  <p:stCondLst>
                                    <p:cond delay="0"/>
                                  </p:stCondLst>
                                  <p:childTnLst>
                                    <p:set>
                                      <p:cBhvr>
                                        <p:cTn id="48" dur="1" fill="hold">
                                          <p:stCondLst>
                                            <p:cond delay="0"/>
                                          </p:stCondLst>
                                        </p:cTn>
                                        <p:tgtEl>
                                          <p:spTgt spid="12316"/>
                                        </p:tgtEl>
                                        <p:attrNameLst>
                                          <p:attrName>style.visibility</p:attrName>
                                        </p:attrNameLst>
                                      </p:cBhvr>
                                      <p:to>
                                        <p:strVal val="visible"/>
                                      </p:to>
                                    </p:set>
                                    <p:anim calcmode="lin" valueType="num">
                                      <p:cBhvr>
                                        <p:cTn id="49" dur="500" fill="hold"/>
                                        <p:tgtEl>
                                          <p:spTgt spid="12316"/>
                                        </p:tgtEl>
                                        <p:attrNameLst>
                                          <p:attrName>ppt_w</p:attrName>
                                        </p:attrNameLst>
                                      </p:cBhvr>
                                      <p:tavLst>
                                        <p:tav tm="0">
                                          <p:val>
                                            <p:fltVal val="0"/>
                                          </p:val>
                                        </p:tav>
                                        <p:tav tm="100000">
                                          <p:val>
                                            <p:strVal val="#ppt_w"/>
                                          </p:val>
                                        </p:tav>
                                      </p:tavLst>
                                    </p:anim>
                                    <p:anim calcmode="lin" valueType="num">
                                      <p:cBhvr>
                                        <p:cTn id="50" dur="500" fill="hold"/>
                                        <p:tgtEl>
                                          <p:spTgt spid="12316"/>
                                        </p:tgtEl>
                                        <p:attrNameLst>
                                          <p:attrName>ppt_h</p:attrName>
                                        </p:attrNameLst>
                                      </p:cBhvr>
                                      <p:tavLst>
                                        <p:tav tm="0">
                                          <p:val>
                                            <p:fltVal val="0"/>
                                          </p:val>
                                        </p:tav>
                                        <p:tav tm="100000">
                                          <p:val>
                                            <p:strVal val="#ppt_h"/>
                                          </p:val>
                                        </p:tav>
                                      </p:tavLst>
                                    </p:anim>
                                    <p:anim calcmode="lin" valueType="num">
                                      <p:cBhvr>
                                        <p:cTn id="51" dur="500" fill="hold"/>
                                        <p:tgtEl>
                                          <p:spTgt spid="12316"/>
                                        </p:tgtEl>
                                        <p:attrNameLst>
                                          <p:attrName>style.rotation</p:attrName>
                                        </p:attrNameLst>
                                      </p:cBhvr>
                                      <p:tavLst>
                                        <p:tav tm="0">
                                          <p:val>
                                            <p:fltVal val="360"/>
                                          </p:val>
                                        </p:tav>
                                        <p:tav tm="100000">
                                          <p:val>
                                            <p:fltVal val="0"/>
                                          </p:val>
                                        </p:tav>
                                      </p:tavLst>
                                    </p:anim>
                                    <p:animEffect transition="in" filter="fade">
                                      <p:cBhvr>
                                        <p:cTn id="52" dur="500"/>
                                        <p:tgtEl>
                                          <p:spTgt spid="12316"/>
                                        </p:tgtEl>
                                      </p:cBhvr>
                                    </p:animEffect>
                                  </p:childTnLst>
                                </p:cTn>
                              </p:par>
                              <p:par>
                                <p:cTn id="53" presetID="49" presetClass="entr" presetSubtype="0" decel="100000" fill="hold" grpId="0" nodeType="withEffect">
                                  <p:stCondLst>
                                    <p:cond delay="0"/>
                                  </p:stCondLst>
                                  <p:childTnLst>
                                    <p:set>
                                      <p:cBhvr>
                                        <p:cTn id="54" dur="1" fill="hold">
                                          <p:stCondLst>
                                            <p:cond delay="0"/>
                                          </p:stCondLst>
                                        </p:cTn>
                                        <p:tgtEl>
                                          <p:spTgt spid="12318"/>
                                        </p:tgtEl>
                                        <p:attrNameLst>
                                          <p:attrName>style.visibility</p:attrName>
                                        </p:attrNameLst>
                                      </p:cBhvr>
                                      <p:to>
                                        <p:strVal val="visible"/>
                                      </p:to>
                                    </p:set>
                                    <p:anim calcmode="lin" valueType="num">
                                      <p:cBhvr>
                                        <p:cTn id="55" dur="500" fill="hold"/>
                                        <p:tgtEl>
                                          <p:spTgt spid="12318"/>
                                        </p:tgtEl>
                                        <p:attrNameLst>
                                          <p:attrName>ppt_w</p:attrName>
                                        </p:attrNameLst>
                                      </p:cBhvr>
                                      <p:tavLst>
                                        <p:tav tm="0">
                                          <p:val>
                                            <p:fltVal val="0"/>
                                          </p:val>
                                        </p:tav>
                                        <p:tav tm="100000">
                                          <p:val>
                                            <p:strVal val="#ppt_w"/>
                                          </p:val>
                                        </p:tav>
                                      </p:tavLst>
                                    </p:anim>
                                    <p:anim calcmode="lin" valueType="num">
                                      <p:cBhvr>
                                        <p:cTn id="56" dur="500" fill="hold"/>
                                        <p:tgtEl>
                                          <p:spTgt spid="12318"/>
                                        </p:tgtEl>
                                        <p:attrNameLst>
                                          <p:attrName>ppt_h</p:attrName>
                                        </p:attrNameLst>
                                      </p:cBhvr>
                                      <p:tavLst>
                                        <p:tav tm="0">
                                          <p:val>
                                            <p:fltVal val="0"/>
                                          </p:val>
                                        </p:tav>
                                        <p:tav tm="100000">
                                          <p:val>
                                            <p:strVal val="#ppt_h"/>
                                          </p:val>
                                        </p:tav>
                                      </p:tavLst>
                                    </p:anim>
                                    <p:anim calcmode="lin" valueType="num">
                                      <p:cBhvr>
                                        <p:cTn id="57" dur="500" fill="hold"/>
                                        <p:tgtEl>
                                          <p:spTgt spid="12318"/>
                                        </p:tgtEl>
                                        <p:attrNameLst>
                                          <p:attrName>style.rotation</p:attrName>
                                        </p:attrNameLst>
                                      </p:cBhvr>
                                      <p:tavLst>
                                        <p:tav tm="0">
                                          <p:val>
                                            <p:fltVal val="360"/>
                                          </p:val>
                                        </p:tav>
                                        <p:tav tm="100000">
                                          <p:val>
                                            <p:fltVal val="0"/>
                                          </p:val>
                                        </p:tav>
                                      </p:tavLst>
                                    </p:anim>
                                    <p:animEffect transition="in" filter="fade">
                                      <p:cBhvr>
                                        <p:cTn id="58" dur="500"/>
                                        <p:tgtEl>
                                          <p:spTgt spid="12318"/>
                                        </p:tgtEl>
                                      </p:cBhvr>
                                    </p:animEffect>
                                  </p:childTnLst>
                                </p:cTn>
                              </p:par>
                              <p:par>
                                <p:cTn id="59" presetID="49" presetClass="entr" presetSubtype="0" decel="100000" fill="hold" nodeType="with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p:cTn id="61" dur="500" fill="hold"/>
                                        <p:tgtEl>
                                          <p:spTgt spid="2"/>
                                        </p:tgtEl>
                                        <p:attrNameLst>
                                          <p:attrName>ppt_w</p:attrName>
                                        </p:attrNameLst>
                                      </p:cBhvr>
                                      <p:tavLst>
                                        <p:tav tm="0">
                                          <p:val>
                                            <p:fltVal val="0"/>
                                          </p:val>
                                        </p:tav>
                                        <p:tav tm="100000">
                                          <p:val>
                                            <p:strVal val="#ppt_w"/>
                                          </p:val>
                                        </p:tav>
                                      </p:tavLst>
                                    </p:anim>
                                    <p:anim calcmode="lin" valueType="num">
                                      <p:cBhvr>
                                        <p:cTn id="62" dur="500" fill="hold"/>
                                        <p:tgtEl>
                                          <p:spTgt spid="2"/>
                                        </p:tgtEl>
                                        <p:attrNameLst>
                                          <p:attrName>ppt_h</p:attrName>
                                        </p:attrNameLst>
                                      </p:cBhvr>
                                      <p:tavLst>
                                        <p:tav tm="0">
                                          <p:val>
                                            <p:fltVal val="0"/>
                                          </p:val>
                                        </p:tav>
                                        <p:tav tm="100000">
                                          <p:val>
                                            <p:strVal val="#ppt_h"/>
                                          </p:val>
                                        </p:tav>
                                      </p:tavLst>
                                    </p:anim>
                                    <p:anim calcmode="lin" valueType="num">
                                      <p:cBhvr>
                                        <p:cTn id="63" dur="500" fill="hold"/>
                                        <p:tgtEl>
                                          <p:spTgt spid="2"/>
                                        </p:tgtEl>
                                        <p:attrNameLst>
                                          <p:attrName>style.rotation</p:attrName>
                                        </p:attrNameLst>
                                      </p:cBhvr>
                                      <p:tavLst>
                                        <p:tav tm="0">
                                          <p:val>
                                            <p:fltVal val="360"/>
                                          </p:val>
                                        </p:tav>
                                        <p:tav tm="100000">
                                          <p:val>
                                            <p:fltVal val="0"/>
                                          </p:val>
                                        </p:tav>
                                      </p:tavLst>
                                    </p:anim>
                                    <p:animEffect transition="in" filter="fade">
                                      <p:cBhvr>
                                        <p:cTn id="64" dur="500"/>
                                        <p:tgtEl>
                                          <p:spTgt spid="2"/>
                                        </p:tgtEl>
                                      </p:cBhvr>
                                    </p:animEffect>
                                  </p:childTnLst>
                                </p:cTn>
                              </p:par>
                            </p:childTnLst>
                          </p:cTn>
                        </p:par>
                      </p:childTnLst>
                    </p:cTn>
                  </p:par>
                  <p:par>
                    <p:cTn id="65" fill="hold" nodeType="clickPar">
                      <p:stCondLst>
                        <p:cond delay="indefinite"/>
                      </p:stCondLst>
                      <p:childTnLst>
                        <p:par>
                          <p:cTn id="66" fill="hold" nodeType="withGroup">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12310"/>
                                        </p:tgtEl>
                                        <p:attrNameLst>
                                          <p:attrName>style.visibility</p:attrName>
                                        </p:attrNameLst>
                                      </p:cBhvr>
                                      <p:to>
                                        <p:strVal val="visible"/>
                                      </p:to>
                                    </p:set>
                                    <p:anim calcmode="lin" valueType="num">
                                      <p:cBhvr additive="base">
                                        <p:cTn id="69" dur="500" fill="hold"/>
                                        <p:tgtEl>
                                          <p:spTgt spid="12310"/>
                                        </p:tgtEl>
                                        <p:attrNameLst>
                                          <p:attrName>ppt_x</p:attrName>
                                        </p:attrNameLst>
                                      </p:cBhvr>
                                      <p:tavLst>
                                        <p:tav tm="0">
                                          <p:val>
                                            <p:strVal val="#ppt_x"/>
                                          </p:val>
                                        </p:tav>
                                        <p:tav tm="100000">
                                          <p:val>
                                            <p:strVal val="#ppt_x"/>
                                          </p:val>
                                        </p:tav>
                                      </p:tavLst>
                                    </p:anim>
                                    <p:anim calcmode="lin" valueType="num">
                                      <p:cBhvr additive="base">
                                        <p:cTn id="70" dur="500" fill="hold"/>
                                        <p:tgtEl>
                                          <p:spTgt spid="12310"/>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12311"/>
                                        </p:tgtEl>
                                        <p:attrNameLst>
                                          <p:attrName>style.visibility</p:attrName>
                                        </p:attrNameLst>
                                      </p:cBhvr>
                                      <p:to>
                                        <p:strVal val="visible"/>
                                      </p:to>
                                    </p:set>
                                    <p:anim calcmode="lin" valueType="num">
                                      <p:cBhvr additive="base">
                                        <p:cTn id="73" dur="500" fill="hold"/>
                                        <p:tgtEl>
                                          <p:spTgt spid="12311"/>
                                        </p:tgtEl>
                                        <p:attrNameLst>
                                          <p:attrName>ppt_x</p:attrName>
                                        </p:attrNameLst>
                                      </p:cBhvr>
                                      <p:tavLst>
                                        <p:tav tm="0">
                                          <p:val>
                                            <p:strVal val="#ppt_x"/>
                                          </p:val>
                                        </p:tav>
                                        <p:tav tm="100000">
                                          <p:val>
                                            <p:strVal val="#ppt_x"/>
                                          </p:val>
                                        </p:tav>
                                      </p:tavLst>
                                    </p:anim>
                                    <p:anim calcmode="lin" valueType="num">
                                      <p:cBhvr additive="base">
                                        <p:cTn id="74" dur="500" fill="hold"/>
                                        <p:tgtEl>
                                          <p:spTgt spid="12311"/>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12312"/>
                                        </p:tgtEl>
                                        <p:attrNameLst>
                                          <p:attrName>style.visibility</p:attrName>
                                        </p:attrNameLst>
                                      </p:cBhvr>
                                      <p:to>
                                        <p:strVal val="visible"/>
                                      </p:to>
                                    </p:set>
                                    <p:anim calcmode="lin" valueType="num">
                                      <p:cBhvr additive="base">
                                        <p:cTn id="77" dur="500" fill="hold"/>
                                        <p:tgtEl>
                                          <p:spTgt spid="12312"/>
                                        </p:tgtEl>
                                        <p:attrNameLst>
                                          <p:attrName>ppt_x</p:attrName>
                                        </p:attrNameLst>
                                      </p:cBhvr>
                                      <p:tavLst>
                                        <p:tav tm="0">
                                          <p:val>
                                            <p:strVal val="#ppt_x"/>
                                          </p:val>
                                        </p:tav>
                                        <p:tav tm="100000">
                                          <p:val>
                                            <p:strVal val="#ppt_x"/>
                                          </p:val>
                                        </p:tav>
                                      </p:tavLst>
                                    </p:anim>
                                    <p:anim calcmode="lin" valueType="num">
                                      <p:cBhvr additive="base">
                                        <p:cTn id="78" dur="500" fill="hold"/>
                                        <p:tgtEl>
                                          <p:spTgt spid="12312"/>
                                        </p:tgtEl>
                                        <p:attrNameLst>
                                          <p:attrName>ppt_y</p:attrName>
                                        </p:attrNameLst>
                                      </p:cBhvr>
                                      <p:tavLst>
                                        <p:tav tm="0">
                                          <p:val>
                                            <p:strVal val="1+#ppt_h/2"/>
                                          </p:val>
                                        </p:tav>
                                        <p:tav tm="100000">
                                          <p:val>
                                            <p:strVal val="#ppt_y"/>
                                          </p:val>
                                        </p:tav>
                                      </p:tavLst>
                                    </p:anim>
                                  </p:childTnLst>
                                </p:cTn>
                              </p:par>
                              <p:par>
                                <p:cTn id="79" presetID="2" presetClass="entr" presetSubtype="4" fill="hold" grpId="0" nodeType="withEffect">
                                  <p:stCondLst>
                                    <p:cond delay="0"/>
                                  </p:stCondLst>
                                  <p:childTnLst>
                                    <p:set>
                                      <p:cBhvr>
                                        <p:cTn id="80" dur="1" fill="hold">
                                          <p:stCondLst>
                                            <p:cond delay="0"/>
                                          </p:stCondLst>
                                        </p:cTn>
                                        <p:tgtEl>
                                          <p:spTgt spid="12313"/>
                                        </p:tgtEl>
                                        <p:attrNameLst>
                                          <p:attrName>style.visibility</p:attrName>
                                        </p:attrNameLst>
                                      </p:cBhvr>
                                      <p:to>
                                        <p:strVal val="visible"/>
                                      </p:to>
                                    </p:set>
                                    <p:anim calcmode="lin" valueType="num">
                                      <p:cBhvr additive="base">
                                        <p:cTn id="81" dur="500" fill="hold"/>
                                        <p:tgtEl>
                                          <p:spTgt spid="12313"/>
                                        </p:tgtEl>
                                        <p:attrNameLst>
                                          <p:attrName>ppt_x</p:attrName>
                                        </p:attrNameLst>
                                      </p:cBhvr>
                                      <p:tavLst>
                                        <p:tav tm="0">
                                          <p:val>
                                            <p:strVal val="#ppt_x"/>
                                          </p:val>
                                        </p:tav>
                                        <p:tav tm="100000">
                                          <p:val>
                                            <p:strVal val="#ppt_x"/>
                                          </p:val>
                                        </p:tav>
                                      </p:tavLst>
                                    </p:anim>
                                    <p:anim calcmode="lin" valueType="num">
                                      <p:cBhvr additive="base">
                                        <p:cTn id="82" dur="500" fill="hold"/>
                                        <p:tgtEl>
                                          <p:spTgt spid="12313"/>
                                        </p:tgtEl>
                                        <p:attrNameLst>
                                          <p:attrName>ppt_y</p:attrName>
                                        </p:attrNameLst>
                                      </p:cBhvr>
                                      <p:tavLst>
                                        <p:tav tm="0">
                                          <p:val>
                                            <p:strVal val="1+#ppt_h/2"/>
                                          </p:val>
                                        </p:tav>
                                        <p:tav tm="100000">
                                          <p:val>
                                            <p:strVal val="#ppt_y"/>
                                          </p:val>
                                        </p:tav>
                                      </p:tavLst>
                                    </p:anim>
                                  </p:childTnLst>
                                </p:cTn>
                              </p:par>
                              <p:par>
                                <p:cTn id="83" presetID="2" presetClass="entr" presetSubtype="4" fill="hold" grpId="0" nodeType="withEffect">
                                  <p:stCondLst>
                                    <p:cond delay="0"/>
                                  </p:stCondLst>
                                  <p:childTnLst>
                                    <p:set>
                                      <p:cBhvr>
                                        <p:cTn id="84" dur="1" fill="hold">
                                          <p:stCondLst>
                                            <p:cond delay="0"/>
                                          </p:stCondLst>
                                        </p:cTn>
                                        <p:tgtEl>
                                          <p:spTgt spid="12314"/>
                                        </p:tgtEl>
                                        <p:attrNameLst>
                                          <p:attrName>style.visibility</p:attrName>
                                        </p:attrNameLst>
                                      </p:cBhvr>
                                      <p:to>
                                        <p:strVal val="visible"/>
                                      </p:to>
                                    </p:set>
                                    <p:anim calcmode="lin" valueType="num">
                                      <p:cBhvr additive="base">
                                        <p:cTn id="85" dur="500" fill="hold"/>
                                        <p:tgtEl>
                                          <p:spTgt spid="12314"/>
                                        </p:tgtEl>
                                        <p:attrNameLst>
                                          <p:attrName>ppt_x</p:attrName>
                                        </p:attrNameLst>
                                      </p:cBhvr>
                                      <p:tavLst>
                                        <p:tav tm="0">
                                          <p:val>
                                            <p:strVal val="#ppt_x"/>
                                          </p:val>
                                        </p:tav>
                                        <p:tav tm="100000">
                                          <p:val>
                                            <p:strVal val="#ppt_x"/>
                                          </p:val>
                                        </p:tav>
                                      </p:tavLst>
                                    </p:anim>
                                    <p:anim calcmode="lin" valueType="num">
                                      <p:cBhvr additive="base">
                                        <p:cTn id="86" dur="500" fill="hold"/>
                                        <p:tgtEl>
                                          <p:spTgt spid="12314"/>
                                        </p:tgtEl>
                                        <p:attrNameLst>
                                          <p:attrName>ppt_y</p:attrName>
                                        </p:attrNameLst>
                                      </p:cBhvr>
                                      <p:tavLst>
                                        <p:tav tm="0">
                                          <p:val>
                                            <p:strVal val="1+#ppt_h/2"/>
                                          </p:val>
                                        </p:tav>
                                        <p:tav tm="100000">
                                          <p:val>
                                            <p:strVal val="#ppt_y"/>
                                          </p:val>
                                        </p:tav>
                                      </p:tavLst>
                                    </p:anim>
                                  </p:childTnLst>
                                </p:cTn>
                              </p:par>
                              <p:par>
                                <p:cTn id="87" presetID="2" presetClass="entr" presetSubtype="4" fill="hold" nodeType="withEffect">
                                  <p:stCondLst>
                                    <p:cond delay="0"/>
                                  </p:stCondLst>
                                  <p:childTnLst>
                                    <p:set>
                                      <p:cBhvr>
                                        <p:cTn id="88" dur="1" fill="hold">
                                          <p:stCondLst>
                                            <p:cond delay="0"/>
                                          </p:stCondLst>
                                        </p:cTn>
                                        <p:tgtEl>
                                          <p:spTgt spid="3"/>
                                        </p:tgtEl>
                                        <p:attrNameLst>
                                          <p:attrName>style.visibility</p:attrName>
                                        </p:attrNameLst>
                                      </p:cBhvr>
                                      <p:to>
                                        <p:strVal val="visible"/>
                                      </p:to>
                                    </p:set>
                                    <p:anim calcmode="lin" valueType="num">
                                      <p:cBhvr additive="base">
                                        <p:cTn id="89" dur="500" fill="hold"/>
                                        <p:tgtEl>
                                          <p:spTgt spid="3"/>
                                        </p:tgtEl>
                                        <p:attrNameLst>
                                          <p:attrName>ppt_x</p:attrName>
                                        </p:attrNameLst>
                                      </p:cBhvr>
                                      <p:tavLst>
                                        <p:tav tm="0">
                                          <p:val>
                                            <p:strVal val="#ppt_x"/>
                                          </p:val>
                                        </p:tav>
                                        <p:tav tm="100000">
                                          <p:val>
                                            <p:strVal val="#ppt_x"/>
                                          </p:val>
                                        </p:tav>
                                      </p:tavLst>
                                    </p:anim>
                                    <p:anim calcmode="lin" valueType="num">
                                      <p:cBhvr additive="base">
                                        <p:cTn id="90" dur="500" fill="hold"/>
                                        <p:tgtEl>
                                          <p:spTgt spid="3"/>
                                        </p:tgtEl>
                                        <p:attrNameLst>
                                          <p:attrName>ppt_y</p:attrName>
                                        </p:attrNameLst>
                                      </p:cBhvr>
                                      <p:tavLst>
                                        <p:tav tm="0">
                                          <p:val>
                                            <p:strVal val="1+#ppt_h/2"/>
                                          </p:val>
                                        </p:tav>
                                        <p:tav tm="100000">
                                          <p:val>
                                            <p:strVal val="#ppt_y"/>
                                          </p:val>
                                        </p:tav>
                                      </p:tavLst>
                                    </p:anim>
                                  </p:childTnLst>
                                </p:cTn>
                              </p:par>
                              <p:par>
                                <p:cTn id="91" presetID="2" presetClass="entr" presetSubtype="4" fill="hold" grpId="0" nodeType="withEffect">
                                  <p:stCondLst>
                                    <p:cond delay="0"/>
                                  </p:stCondLst>
                                  <p:childTnLst>
                                    <p:set>
                                      <p:cBhvr>
                                        <p:cTn id="92" dur="1" fill="hold">
                                          <p:stCondLst>
                                            <p:cond delay="0"/>
                                          </p:stCondLst>
                                        </p:cTn>
                                        <p:tgtEl>
                                          <p:spTgt spid="12325"/>
                                        </p:tgtEl>
                                        <p:attrNameLst>
                                          <p:attrName>style.visibility</p:attrName>
                                        </p:attrNameLst>
                                      </p:cBhvr>
                                      <p:to>
                                        <p:strVal val="visible"/>
                                      </p:to>
                                    </p:set>
                                    <p:anim calcmode="lin" valueType="num">
                                      <p:cBhvr additive="base">
                                        <p:cTn id="93" dur="500" fill="hold"/>
                                        <p:tgtEl>
                                          <p:spTgt spid="12325"/>
                                        </p:tgtEl>
                                        <p:attrNameLst>
                                          <p:attrName>ppt_x</p:attrName>
                                        </p:attrNameLst>
                                      </p:cBhvr>
                                      <p:tavLst>
                                        <p:tav tm="0">
                                          <p:val>
                                            <p:strVal val="#ppt_x"/>
                                          </p:val>
                                        </p:tav>
                                        <p:tav tm="100000">
                                          <p:val>
                                            <p:strVal val="#ppt_x"/>
                                          </p:val>
                                        </p:tav>
                                      </p:tavLst>
                                    </p:anim>
                                    <p:anim calcmode="lin" valueType="num">
                                      <p:cBhvr additive="base">
                                        <p:cTn id="94" dur="500" fill="hold"/>
                                        <p:tgtEl>
                                          <p:spTgt spid="12325"/>
                                        </p:tgtEl>
                                        <p:attrNameLst>
                                          <p:attrName>ppt_y</p:attrName>
                                        </p:attrNameLst>
                                      </p:cBhvr>
                                      <p:tavLst>
                                        <p:tav tm="0">
                                          <p:val>
                                            <p:strVal val="1+#ppt_h/2"/>
                                          </p:val>
                                        </p:tav>
                                        <p:tav tm="100000">
                                          <p:val>
                                            <p:strVal val="#ppt_y"/>
                                          </p:val>
                                        </p:tav>
                                      </p:tavLst>
                                    </p:anim>
                                  </p:childTnLst>
                                </p:cTn>
                              </p:par>
                              <p:par>
                                <p:cTn id="95" presetID="2" presetClass="entr" presetSubtype="4" fill="hold" grpId="0" nodeType="withEffect">
                                  <p:stCondLst>
                                    <p:cond delay="0"/>
                                  </p:stCondLst>
                                  <p:childTnLst>
                                    <p:set>
                                      <p:cBhvr>
                                        <p:cTn id="96" dur="1" fill="hold">
                                          <p:stCondLst>
                                            <p:cond delay="0"/>
                                          </p:stCondLst>
                                        </p:cTn>
                                        <p:tgtEl>
                                          <p:spTgt spid="12326"/>
                                        </p:tgtEl>
                                        <p:attrNameLst>
                                          <p:attrName>style.visibility</p:attrName>
                                        </p:attrNameLst>
                                      </p:cBhvr>
                                      <p:to>
                                        <p:strVal val="visible"/>
                                      </p:to>
                                    </p:set>
                                    <p:anim calcmode="lin" valueType="num">
                                      <p:cBhvr additive="base">
                                        <p:cTn id="97" dur="500" fill="hold"/>
                                        <p:tgtEl>
                                          <p:spTgt spid="12326"/>
                                        </p:tgtEl>
                                        <p:attrNameLst>
                                          <p:attrName>ppt_x</p:attrName>
                                        </p:attrNameLst>
                                      </p:cBhvr>
                                      <p:tavLst>
                                        <p:tav tm="0">
                                          <p:val>
                                            <p:strVal val="#ppt_x"/>
                                          </p:val>
                                        </p:tav>
                                        <p:tav tm="100000">
                                          <p:val>
                                            <p:strVal val="#ppt_x"/>
                                          </p:val>
                                        </p:tav>
                                      </p:tavLst>
                                    </p:anim>
                                    <p:anim calcmode="lin" valueType="num">
                                      <p:cBhvr additive="base">
                                        <p:cTn id="98" dur="500" fill="hold"/>
                                        <p:tgtEl>
                                          <p:spTgt spid="12326"/>
                                        </p:tgtEl>
                                        <p:attrNameLst>
                                          <p:attrName>ppt_y</p:attrName>
                                        </p:attrNameLst>
                                      </p:cBhvr>
                                      <p:tavLst>
                                        <p:tav tm="0">
                                          <p:val>
                                            <p:strVal val="1+#ppt_h/2"/>
                                          </p:val>
                                        </p:tav>
                                        <p:tav tm="100000">
                                          <p:val>
                                            <p:strVal val="#ppt_y"/>
                                          </p:val>
                                        </p:tav>
                                      </p:tavLst>
                                    </p:anim>
                                  </p:childTnLst>
                                </p:cTn>
                              </p:par>
                              <p:par>
                                <p:cTn id="99" presetID="2" presetClass="entr" presetSubtype="4" fill="hold" grpId="0" nodeType="withEffect">
                                  <p:stCondLst>
                                    <p:cond delay="0"/>
                                  </p:stCondLst>
                                  <p:childTnLst>
                                    <p:set>
                                      <p:cBhvr>
                                        <p:cTn id="100" dur="1" fill="hold">
                                          <p:stCondLst>
                                            <p:cond delay="0"/>
                                          </p:stCondLst>
                                        </p:cTn>
                                        <p:tgtEl>
                                          <p:spTgt spid="12327"/>
                                        </p:tgtEl>
                                        <p:attrNameLst>
                                          <p:attrName>style.visibility</p:attrName>
                                        </p:attrNameLst>
                                      </p:cBhvr>
                                      <p:to>
                                        <p:strVal val="visible"/>
                                      </p:to>
                                    </p:set>
                                    <p:anim calcmode="lin" valueType="num">
                                      <p:cBhvr additive="base">
                                        <p:cTn id="101" dur="500" fill="hold"/>
                                        <p:tgtEl>
                                          <p:spTgt spid="12327"/>
                                        </p:tgtEl>
                                        <p:attrNameLst>
                                          <p:attrName>ppt_x</p:attrName>
                                        </p:attrNameLst>
                                      </p:cBhvr>
                                      <p:tavLst>
                                        <p:tav tm="0">
                                          <p:val>
                                            <p:strVal val="#ppt_x"/>
                                          </p:val>
                                        </p:tav>
                                        <p:tav tm="100000">
                                          <p:val>
                                            <p:strVal val="#ppt_x"/>
                                          </p:val>
                                        </p:tav>
                                      </p:tavLst>
                                    </p:anim>
                                    <p:anim calcmode="lin" valueType="num">
                                      <p:cBhvr additive="base">
                                        <p:cTn id="102" dur="500" fill="hold"/>
                                        <p:tgtEl>
                                          <p:spTgt spid="12327"/>
                                        </p:tgtEl>
                                        <p:attrNameLst>
                                          <p:attrName>ppt_y</p:attrName>
                                        </p:attrNameLst>
                                      </p:cBhvr>
                                      <p:tavLst>
                                        <p:tav tm="0">
                                          <p:val>
                                            <p:strVal val="1+#ppt_h/2"/>
                                          </p:val>
                                        </p:tav>
                                        <p:tav tm="100000">
                                          <p:val>
                                            <p:strVal val="#ppt_y"/>
                                          </p:val>
                                        </p:tav>
                                      </p:tavLst>
                                    </p:anim>
                                  </p:childTnLst>
                                </p:cTn>
                              </p:par>
                              <p:par>
                                <p:cTn id="103" presetID="2" presetClass="entr" presetSubtype="4" fill="hold" grpId="0" nodeType="withEffect">
                                  <p:stCondLst>
                                    <p:cond delay="0"/>
                                  </p:stCondLst>
                                  <p:childTnLst>
                                    <p:set>
                                      <p:cBhvr>
                                        <p:cTn id="104" dur="1" fill="hold">
                                          <p:stCondLst>
                                            <p:cond delay="0"/>
                                          </p:stCondLst>
                                        </p:cTn>
                                        <p:tgtEl>
                                          <p:spTgt spid="12328"/>
                                        </p:tgtEl>
                                        <p:attrNameLst>
                                          <p:attrName>style.visibility</p:attrName>
                                        </p:attrNameLst>
                                      </p:cBhvr>
                                      <p:to>
                                        <p:strVal val="visible"/>
                                      </p:to>
                                    </p:set>
                                    <p:anim calcmode="lin" valueType="num">
                                      <p:cBhvr additive="base">
                                        <p:cTn id="105" dur="500" fill="hold"/>
                                        <p:tgtEl>
                                          <p:spTgt spid="12328"/>
                                        </p:tgtEl>
                                        <p:attrNameLst>
                                          <p:attrName>ppt_x</p:attrName>
                                        </p:attrNameLst>
                                      </p:cBhvr>
                                      <p:tavLst>
                                        <p:tav tm="0">
                                          <p:val>
                                            <p:strVal val="#ppt_x"/>
                                          </p:val>
                                        </p:tav>
                                        <p:tav tm="100000">
                                          <p:val>
                                            <p:strVal val="#ppt_x"/>
                                          </p:val>
                                        </p:tav>
                                      </p:tavLst>
                                    </p:anim>
                                    <p:anim calcmode="lin" valueType="num">
                                      <p:cBhvr additive="base">
                                        <p:cTn id="106" dur="500" fill="hold"/>
                                        <p:tgtEl>
                                          <p:spTgt spid="12328"/>
                                        </p:tgtEl>
                                        <p:attrNameLst>
                                          <p:attrName>ppt_y</p:attrName>
                                        </p:attrNameLst>
                                      </p:cBhvr>
                                      <p:tavLst>
                                        <p:tav tm="0">
                                          <p:val>
                                            <p:strVal val="1+#ppt_h/2"/>
                                          </p:val>
                                        </p:tav>
                                        <p:tav tm="100000">
                                          <p:val>
                                            <p:strVal val="#ppt_y"/>
                                          </p:val>
                                        </p:tav>
                                      </p:tavLst>
                                    </p:anim>
                                  </p:childTnLst>
                                </p:cTn>
                              </p:par>
                            </p:childTnLst>
                          </p:cTn>
                        </p:par>
                      </p:childTnLst>
                    </p:cTn>
                  </p:par>
                  <p:par>
                    <p:cTn id="107" fill="hold" nodeType="clickPar">
                      <p:stCondLst>
                        <p:cond delay="indefinite"/>
                      </p:stCondLst>
                      <p:childTnLst>
                        <p:par>
                          <p:cTn id="108" fill="hold" nodeType="withGroup">
                            <p:stCondLst>
                              <p:cond delay="0"/>
                            </p:stCondLst>
                            <p:childTnLst>
                              <p:par>
                                <p:cTn id="109" presetID="2" presetClass="entr" presetSubtype="4" fill="hold" grpId="0" nodeType="clickEffect">
                                  <p:stCondLst>
                                    <p:cond delay="0"/>
                                  </p:stCondLst>
                                  <p:childTnLst>
                                    <p:set>
                                      <p:cBhvr>
                                        <p:cTn id="110" dur="1" fill="hold">
                                          <p:stCondLst>
                                            <p:cond delay="0"/>
                                          </p:stCondLst>
                                        </p:cTn>
                                        <p:tgtEl>
                                          <p:spTgt spid="12331"/>
                                        </p:tgtEl>
                                        <p:attrNameLst>
                                          <p:attrName>style.visibility</p:attrName>
                                        </p:attrNameLst>
                                      </p:cBhvr>
                                      <p:to>
                                        <p:strVal val="visible"/>
                                      </p:to>
                                    </p:set>
                                    <p:anim calcmode="lin" valueType="num">
                                      <p:cBhvr additive="base">
                                        <p:cTn id="111" dur="500" fill="hold"/>
                                        <p:tgtEl>
                                          <p:spTgt spid="12331"/>
                                        </p:tgtEl>
                                        <p:attrNameLst>
                                          <p:attrName>ppt_x</p:attrName>
                                        </p:attrNameLst>
                                      </p:cBhvr>
                                      <p:tavLst>
                                        <p:tav tm="0">
                                          <p:val>
                                            <p:strVal val="#ppt_x"/>
                                          </p:val>
                                        </p:tav>
                                        <p:tav tm="100000">
                                          <p:val>
                                            <p:strVal val="#ppt_x"/>
                                          </p:val>
                                        </p:tav>
                                      </p:tavLst>
                                    </p:anim>
                                    <p:anim calcmode="lin" valueType="num">
                                      <p:cBhvr additive="base">
                                        <p:cTn id="112" dur="500" fill="hold"/>
                                        <p:tgtEl>
                                          <p:spTgt spid="12331"/>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2330"/>
                                        </p:tgtEl>
                                        <p:attrNameLst>
                                          <p:attrName>style.visibility</p:attrName>
                                        </p:attrNameLst>
                                      </p:cBhvr>
                                      <p:to>
                                        <p:strVal val="visible"/>
                                      </p:to>
                                    </p:set>
                                    <p:anim calcmode="lin" valueType="num">
                                      <p:cBhvr additive="base">
                                        <p:cTn id="115" dur="500" fill="hold"/>
                                        <p:tgtEl>
                                          <p:spTgt spid="12330"/>
                                        </p:tgtEl>
                                        <p:attrNameLst>
                                          <p:attrName>ppt_x</p:attrName>
                                        </p:attrNameLst>
                                      </p:cBhvr>
                                      <p:tavLst>
                                        <p:tav tm="0">
                                          <p:val>
                                            <p:strVal val="#ppt_x"/>
                                          </p:val>
                                        </p:tav>
                                        <p:tav tm="100000">
                                          <p:val>
                                            <p:strVal val="#ppt_x"/>
                                          </p:val>
                                        </p:tav>
                                      </p:tavLst>
                                    </p:anim>
                                    <p:anim calcmode="lin" valueType="num">
                                      <p:cBhvr additive="base">
                                        <p:cTn id="116" dur="500" fill="hold"/>
                                        <p:tgtEl>
                                          <p:spTgt spid="12330"/>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2332"/>
                                        </p:tgtEl>
                                        <p:attrNameLst>
                                          <p:attrName>style.visibility</p:attrName>
                                        </p:attrNameLst>
                                      </p:cBhvr>
                                      <p:to>
                                        <p:strVal val="visible"/>
                                      </p:to>
                                    </p:set>
                                    <p:anim calcmode="lin" valueType="num">
                                      <p:cBhvr additive="base">
                                        <p:cTn id="119" dur="500" fill="hold"/>
                                        <p:tgtEl>
                                          <p:spTgt spid="12332"/>
                                        </p:tgtEl>
                                        <p:attrNameLst>
                                          <p:attrName>ppt_x</p:attrName>
                                        </p:attrNameLst>
                                      </p:cBhvr>
                                      <p:tavLst>
                                        <p:tav tm="0">
                                          <p:val>
                                            <p:strVal val="#ppt_x"/>
                                          </p:val>
                                        </p:tav>
                                        <p:tav tm="100000">
                                          <p:val>
                                            <p:strVal val="#ppt_x"/>
                                          </p:val>
                                        </p:tav>
                                      </p:tavLst>
                                    </p:anim>
                                    <p:anim calcmode="lin" valueType="num">
                                      <p:cBhvr additive="base">
                                        <p:cTn id="120" dur="500" fill="hold"/>
                                        <p:tgtEl>
                                          <p:spTgt spid="1233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2333"/>
                                        </p:tgtEl>
                                        <p:attrNameLst>
                                          <p:attrName>style.visibility</p:attrName>
                                        </p:attrNameLst>
                                      </p:cBhvr>
                                      <p:to>
                                        <p:strVal val="visible"/>
                                      </p:to>
                                    </p:set>
                                    <p:anim calcmode="lin" valueType="num">
                                      <p:cBhvr additive="base">
                                        <p:cTn id="123" dur="500" fill="hold"/>
                                        <p:tgtEl>
                                          <p:spTgt spid="12333"/>
                                        </p:tgtEl>
                                        <p:attrNameLst>
                                          <p:attrName>ppt_x</p:attrName>
                                        </p:attrNameLst>
                                      </p:cBhvr>
                                      <p:tavLst>
                                        <p:tav tm="0">
                                          <p:val>
                                            <p:strVal val="#ppt_x"/>
                                          </p:val>
                                        </p:tav>
                                        <p:tav tm="100000">
                                          <p:val>
                                            <p:strVal val="#ppt_x"/>
                                          </p:val>
                                        </p:tav>
                                      </p:tavLst>
                                    </p:anim>
                                    <p:anim calcmode="lin" valueType="num">
                                      <p:cBhvr additive="base">
                                        <p:cTn id="124" dur="500" fill="hold"/>
                                        <p:tgtEl>
                                          <p:spTgt spid="12333"/>
                                        </p:tgtEl>
                                        <p:attrNameLst>
                                          <p:attrName>ppt_y</p:attrName>
                                        </p:attrNameLst>
                                      </p:cBhvr>
                                      <p:tavLst>
                                        <p:tav tm="0">
                                          <p:val>
                                            <p:strVal val="1+#ppt_h/2"/>
                                          </p:val>
                                        </p:tav>
                                        <p:tav tm="100000">
                                          <p:val>
                                            <p:strVal val="#ppt_y"/>
                                          </p:val>
                                        </p:tav>
                                      </p:tavLst>
                                    </p:anim>
                                  </p:childTnLst>
                                </p:cTn>
                              </p:par>
                            </p:childTnLst>
                          </p:cTn>
                        </p:par>
                      </p:childTnLst>
                    </p:cTn>
                  </p:par>
                  <p:par>
                    <p:cTn id="125" fill="hold" nodeType="clickPar">
                      <p:stCondLst>
                        <p:cond delay="indefinite"/>
                      </p:stCondLst>
                      <p:childTnLst>
                        <p:par>
                          <p:cTn id="126" fill="hold" nodeType="withGroup">
                            <p:stCondLst>
                              <p:cond delay="0"/>
                            </p:stCondLst>
                            <p:childTnLst>
                              <p:par>
                                <p:cTn id="127" presetID="9" presetClass="entr" presetSubtype="0" fill="hold" grpId="0" nodeType="clickEffect">
                                  <p:stCondLst>
                                    <p:cond delay="0"/>
                                  </p:stCondLst>
                                  <p:childTnLst>
                                    <p:set>
                                      <p:cBhvr>
                                        <p:cTn id="128" dur="1" fill="hold">
                                          <p:stCondLst>
                                            <p:cond delay="0"/>
                                          </p:stCondLst>
                                        </p:cTn>
                                        <p:tgtEl>
                                          <p:spTgt spid="12334"/>
                                        </p:tgtEl>
                                        <p:attrNameLst>
                                          <p:attrName>style.visibility</p:attrName>
                                        </p:attrNameLst>
                                      </p:cBhvr>
                                      <p:to>
                                        <p:strVal val="visible"/>
                                      </p:to>
                                    </p:set>
                                    <p:animEffect transition="in" filter="dissolve">
                                      <p:cBhvr>
                                        <p:cTn id="129" dur="500"/>
                                        <p:tgtEl>
                                          <p:spTgt spid="12334"/>
                                        </p:tgtEl>
                                      </p:cBhvr>
                                    </p:animEffect>
                                  </p:childTnLst>
                                </p:cTn>
                              </p:par>
                              <p:par>
                                <p:cTn id="130" presetID="9" presetClass="entr" presetSubtype="0" fill="hold" grpId="0" nodeType="withEffect">
                                  <p:stCondLst>
                                    <p:cond delay="0"/>
                                  </p:stCondLst>
                                  <p:childTnLst>
                                    <p:set>
                                      <p:cBhvr>
                                        <p:cTn id="131" dur="1" fill="hold">
                                          <p:stCondLst>
                                            <p:cond delay="0"/>
                                          </p:stCondLst>
                                        </p:cTn>
                                        <p:tgtEl>
                                          <p:spTgt spid="12343"/>
                                        </p:tgtEl>
                                        <p:attrNameLst>
                                          <p:attrName>style.visibility</p:attrName>
                                        </p:attrNameLst>
                                      </p:cBhvr>
                                      <p:to>
                                        <p:strVal val="visible"/>
                                      </p:to>
                                    </p:set>
                                    <p:animEffect transition="in" filter="dissolve">
                                      <p:cBhvr>
                                        <p:cTn id="132" dur="500"/>
                                        <p:tgtEl>
                                          <p:spTgt spid="12343"/>
                                        </p:tgtEl>
                                      </p:cBhvr>
                                    </p:animEffect>
                                  </p:childTnLst>
                                </p:cTn>
                              </p:par>
                              <p:par>
                                <p:cTn id="133" presetID="9" presetClass="entr" presetSubtype="0" fill="hold" grpId="0" nodeType="withEffect">
                                  <p:stCondLst>
                                    <p:cond delay="0"/>
                                  </p:stCondLst>
                                  <p:childTnLst>
                                    <p:set>
                                      <p:cBhvr>
                                        <p:cTn id="134" dur="1" fill="hold">
                                          <p:stCondLst>
                                            <p:cond delay="0"/>
                                          </p:stCondLst>
                                        </p:cTn>
                                        <p:tgtEl>
                                          <p:spTgt spid="12335"/>
                                        </p:tgtEl>
                                        <p:attrNameLst>
                                          <p:attrName>style.visibility</p:attrName>
                                        </p:attrNameLst>
                                      </p:cBhvr>
                                      <p:to>
                                        <p:strVal val="visible"/>
                                      </p:to>
                                    </p:set>
                                    <p:animEffect transition="in" filter="dissolve">
                                      <p:cBhvr>
                                        <p:cTn id="135" dur="500"/>
                                        <p:tgtEl>
                                          <p:spTgt spid="12335"/>
                                        </p:tgtEl>
                                      </p:cBhvr>
                                    </p:animEffect>
                                  </p:childTnLst>
                                </p:cTn>
                              </p:par>
                              <p:par>
                                <p:cTn id="136" presetID="9" presetClass="entr" presetSubtype="0" fill="hold" grpId="0" nodeType="withEffect">
                                  <p:stCondLst>
                                    <p:cond delay="0"/>
                                  </p:stCondLst>
                                  <p:childTnLst>
                                    <p:set>
                                      <p:cBhvr>
                                        <p:cTn id="137" dur="1" fill="hold">
                                          <p:stCondLst>
                                            <p:cond delay="0"/>
                                          </p:stCondLst>
                                        </p:cTn>
                                        <p:tgtEl>
                                          <p:spTgt spid="12342"/>
                                        </p:tgtEl>
                                        <p:attrNameLst>
                                          <p:attrName>style.visibility</p:attrName>
                                        </p:attrNameLst>
                                      </p:cBhvr>
                                      <p:to>
                                        <p:strVal val="visible"/>
                                      </p:to>
                                    </p:set>
                                    <p:animEffect transition="in" filter="dissolve">
                                      <p:cBhvr>
                                        <p:cTn id="138" dur="500"/>
                                        <p:tgtEl>
                                          <p:spTgt spid="12342"/>
                                        </p:tgtEl>
                                      </p:cBhvr>
                                    </p:animEffect>
                                  </p:childTnLst>
                                </p:cTn>
                              </p:par>
                              <p:par>
                                <p:cTn id="139" presetID="9" presetClass="entr" presetSubtype="0" fill="hold" grpId="0" nodeType="withEffect">
                                  <p:stCondLst>
                                    <p:cond delay="0"/>
                                  </p:stCondLst>
                                  <p:childTnLst>
                                    <p:set>
                                      <p:cBhvr>
                                        <p:cTn id="140" dur="1" fill="hold">
                                          <p:stCondLst>
                                            <p:cond delay="0"/>
                                          </p:stCondLst>
                                        </p:cTn>
                                        <p:tgtEl>
                                          <p:spTgt spid="12341"/>
                                        </p:tgtEl>
                                        <p:attrNameLst>
                                          <p:attrName>style.visibility</p:attrName>
                                        </p:attrNameLst>
                                      </p:cBhvr>
                                      <p:to>
                                        <p:strVal val="visible"/>
                                      </p:to>
                                    </p:set>
                                    <p:animEffect transition="in" filter="dissolve">
                                      <p:cBhvr>
                                        <p:cTn id="141" dur="500"/>
                                        <p:tgtEl>
                                          <p:spTgt spid="12341"/>
                                        </p:tgtEl>
                                      </p:cBhvr>
                                    </p:animEffect>
                                  </p:childTnLst>
                                </p:cTn>
                              </p:par>
                              <p:par>
                                <p:cTn id="142" presetID="9" presetClass="entr" presetSubtype="0" fill="hold" grpId="0" nodeType="withEffect">
                                  <p:stCondLst>
                                    <p:cond delay="0"/>
                                  </p:stCondLst>
                                  <p:childTnLst>
                                    <p:set>
                                      <p:cBhvr>
                                        <p:cTn id="143" dur="1" fill="hold">
                                          <p:stCondLst>
                                            <p:cond delay="0"/>
                                          </p:stCondLst>
                                        </p:cTn>
                                        <p:tgtEl>
                                          <p:spTgt spid="12340"/>
                                        </p:tgtEl>
                                        <p:attrNameLst>
                                          <p:attrName>style.visibility</p:attrName>
                                        </p:attrNameLst>
                                      </p:cBhvr>
                                      <p:to>
                                        <p:strVal val="visible"/>
                                      </p:to>
                                    </p:set>
                                    <p:animEffect transition="in" filter="dissolve">
                                      <p:cBhvr>
                                        <p:cTn id="144" dur="500"/>
                                        <p:tgtEl>
                                          <p:spTgt spid="12340"/>
                                        </p:tgtEl>
                                      </p:cBhvr>
                                    </p:animEffect>
                                  </p:childTnLst>
                                </p:cTn>
                              </p:par>
                              <p:par>
                                <p:cTn id="145" presetID="9" presetClass="entr" presetSubtype="0" fill="hold" grpId="0" nodeType="withEffect">
                                  <p:stCondLst>
                                    <p:cond delay="0"/>
                                  </p:stCondLst>
                                  <p:childTnLst>
                                    <p:set>
                                      <p:cBhvr>
                                        <p:cTn id="146" dur="1" fill="hold">
                                          <p:stCondLst>
                                            <p:cond delay="0"/>
                                          </p:stCondLst>
                                        </p:cTn>
                                        <p:tgtEl>
                                          <p:spTgt spid="12339"/>
                                        </p:tgtEl>
                                        <p:attrNameLst>
                                          <p:attrName>style.visibility</p:attrName>
                                        </p:attrNameLst>
                                      </p:cBhvr>
                                      <p:to>
                                        <p:strVal val="visible"/>
                                      </p:to>
                                    </p:set>
                                    <p:animEffect transition="in" filter="dissolve">
                                      <p:cBhvr>
                                        <p:cTn id="147" dur="500"/>
                                        <p:tgtEl>
                                          <p:spTgt spid="12339"/>
                                        </p:tgtEl>
                                      </p:cBhvr>
                                    </p:animEffect>
                                  </p:childTnLst>
                                </p:cTn>
                              </p:par>
                              <p:par>
                                <p:cTn id="148" presetID="49" presetClass="entr" presetSubtype="0" decel="100000" fill="hold" grpId="0" nodeType="withEffect">
                                  <p:stCondLst>
                                    <p:cond delay="0"/>
                                  </p:stCondLst>
                                  <p:childTnLst>
                                    <p:set>
                                      <p:cBhvr>
                                        <p:cTn id="149" dur="1" fill="hold">
                                          <p:stCondLst>
                                            <p:cond delay="0"/>
                                          </p:stCondLst>
                                        </p:cTn>
                                        <p:tgtEl>
                                          <p:spTgt spid="12346"/>
                                        </p:tgtEl>
                                        <p:attrNameLst>
                                          <p:attrName>style.visibility</p:attrName>
                                        </p:attrNameLst>
                                      </p:cBhvr>
                                      <p:to>
                                        <p:strVal val="visible"/>
                                      </p:to>
                                    </p:set>
                                    <p:anim calcmode="lin" valueType="num">
                                      <p:cBhvr>
                                        <p:cTn id="150" dur="500" fill="hold"/>
                                        <p:tgtEl>
                                          <p:spTgt spid="12346"/>
                                        </p:tgtEl>
                                        <p:attrNameLst>
                                          <p:attrName>ppt_w</p:attrName>
                                        </p:attrNameLst>
                                      </p:cBhvr>
                                      <p:tavLst>
                                        <p:tav tm="0">
                                          <p:val>
                                            <p:fltVal val="0"/>
                                          </p:val>
                                        </p:tav>
                                        <p:tav tm="100000">
                                          <p:val>
                                            <p:strVal val="#ppt_w"/>
                                          </p:val>
                                        </p:tav>
                                      </p:tavLst>
                                    </p:anim>
                                    <p:anim calcmode="lin" valueType="num">
                                      <p:cBhvr>
                                        <p:cTn id="151" dur="500" fill="hold"/>
                                        <p:tgtEl>
                                          <p:spTgt spid="12346"/>
                                        </p:tgtEl>
                                        <p:attrNameLst>
                                          <p:attrName>ppt_h</p:attrName>
                                        </p:attrNameLst>
                                      </p:cBhvr>
                                      <p:tavLst>
                                        <p:tav tm="0">
                                          <p:val>
                                            <p:fltVal val="0"/>
                                          </p:val>
                                        </p:tav>
                                        <p:tav tm="100000">
                                          <p:val>
                                            <p:strVal val="#ppt_h"/>
                                          </p:val>
                                        </p:tav>
                                      </p:tavLst>
                                    </p:anim>
                                    <p:anim calcmode="lin" valueType="num">
                                      <p:cBhvr>
                                        <p:cTn id="152" dur="500" fill="hold"/>
                                        <p:tgtEl>
                                          <p:spTgt spid="12346"/>
                                        </p:tgtEl>
                                        <p:attrNameLst>
                                          <p:attrName>style.rotation</p:attrName>
                                        </p:attrNameLst>
                                      </p:cBhvr>
                                      <p:tavLst>
                                        <p:tav tm="0">
                                          <p:val>
                                            <p:fltVal val="360"/>
                                          </p:val>
                                        </p:tav>
                                        <p:tav tm="100000">
                                          <p:val>
                                            <p:fltVal val="0"/>
                                          </p:val>
                                        </p:tav>
                                      </p:tavLst>
                                    </p:anim>
                                    <p:animEffect transition="in" filter="fade">
                                      <p:cBhvr>
                                        <p:cTn id="153" dur="500"/>
                                        <p:tgtEl>
                                          <p:spTgt spid="12346"/>
                                        </p:tgtEl>
                                      </p:cBhvr>
                                    </p:animEffect>
                                  </p:childTnLst>
                                </p:cTn>
                              </p:par>
                              <p:par>
                                <p:cTn id="154" presetID="49" presetClass="entr" presetSubtype="0" decel="100000" fill="hold" grpId="0" nodeType="withEffect">
                                  <p:stCondLst>
                                    <p:cond delay="0"/>
                                  </p:stCondLst>
                                  <p:childTnLst>
                                    <p:set>
                                      <p:cBhvr>
                                        <p:cTn id="155" dur="1" fill="hold">
                                          <p:stCondLst>
                                            <p:cond delay="0"/>
                                          </p:stCondLst>
                                        </p:cTn>
                                        <p:tgtEl>
                                          <p:spTgt spid="12347"/>
                                        </p:tgtEl>
                                        <p:attrNameLst>
                                          <p:attrName>style.visibility</p:attrName>
                                        </p:attrNameLst>
                                      </p:cBhvr>
                                      <p:to>
                                        <p:strVal val="visible"/>
                                      </p:to>
                                    </p:set>
                                    <p:anim calcmode="lin" valueType="num">
                                      <p:cBhvr>
                                        <p:cTn id="156" dur="500" fill="hold"/>
                                        <p:tgtEl>
                                          <p:spTgt spid="12347"/>
                                        </p:tgtEl>
                                        <p:attrNameLst>
                                          <p:attrName>ppt_w</p:attrName>
                                        </p:attrNameLst>
                                      </p:cBhvr>
                                      <p:tavLst>
                                        <p:tav tm="0">
                                          <p:val>
                                            <p:fltVal val="0"/>
                                          </p:val>
                                        </p:tav>
                                        <p:tav tm="100000">
                                          <p:val>
                                            <p:strVal val="#ppt_w"/>
                                          </p:val>
                                        </p:tav>
                                      </p:tavLst>
                                    </p:anim>
                                    <p:anim calcmode="lin" valueType="num">
                                      <p:cBhvr>
                                        <p:cTn id="157" dur="500" fill="hold"/>
                                        <p:tgtEl>
                                          <p:spTgt spid="12347"/>
                                        </p:tgtEl>
                                        <p:attrNameLst>
                                          <p:attrName>ppt_h</p:attrName>
                                        </p:attrNameLst>
                                      </p:cBhvr>
                                      <p:tavLst>
                                        <p:tav tm="0">
                                          <p:val>
                                            <p:fltVal val="0"/>
                                          </p:val>
                                        </p:tav>
                                        <p:tav tm="100000">
                                          <p:val>
                                            <p:strVal val="#ppt_h"/>
                                          </p:val>
                                        </p:tav>
                                      </p:tavLst>
                                    </p:anim>
                                    <p:anim calcmode="lin" valueType="num">
                                      <p:cBhvr>
                                        <p:cTn id="158" dur="500" fill="hold"/>
                                        <p:tgtEl>
                                          <p:spTgt spid="12347"/>
                                        </p:tgtEl>
                                        <p:attrNameLst>
                                          <p:attrName>style.rotation</p:attrName>
                                        </p:attrNameLst>
                                      </p:cBhvr>
                                      <p:tavLst>
                                        <p:tav tm="0">
                                          <p:val>
                                            <p:fltVal val="360"/>
                                          </p:val>
                                        </p:tav>
                                        <p:tav tm="100000">
                                          <p:val>
                                            <p:fltVal val="0"/>
                                          </p:val>
                                        </p:tav>
                                      </p:tavLst>
                                    </p:anim>
                                    <p:animEffect transition="in" filter="fade">
                                      <p:cBhvr>
                                        <p:cTn id="159" dur="500"/>
                                        <p:tgtEl>
                                          <p:spTgt spid="12347"/>
                                        </p:tgtEl>
                                      </p:cBhvr>
                                    </p:animEffect>
                                  </p:childTnLst>
                                </p:cTn>
                              </p:par>
                              <p:par>
                                <p:cTn id="160" presetID="2" presetClass="entr" presetSubtype="4" fill="hold" grpId="0" nodeType="withEffect">
                                  <p:stCondLst>
                                    <p:cond delay="0"/>
                                  </p:stCondLst>
                                  <p:childTnLst>
                                    <p:set>
                                      <p:cBhvr>
                                        <p:cTn id="161" dur="1" fill="hold">
                                          <p:stCondLst>
                                            <p:cond delay="0"/>
                                          </p:stCondLst>
                                        </p:cTn>
                                        <p:tgtEl>
                                          <p:spTgt spid="12348"/>
                                        </p:tgtEl>
                                        <p:attrNameLst>
                                          <p:attrName>style.visibility</p:attrName>
                                        </p:attrNameLst>
                                      </p:cBhvr>
                                      <p:to>
                                        <p:strVal val="visible"/>
                                      </p:to>
                                    </p:set>
                                    <p:anim calcmode="lin" valueType="num">
                                      <p:cBhvr additive="base">
                                        <p:cTn id="162" dur="500" fill="hold"/>
                                        <p:tgtEl>
                                          <p:spTgt spid="12348"/>
                                        </p:tgtEl>
                                        <p:attrNameLst>
                                          <p:attrName>ppt_x</p:attrName>
                                        </p:attrNameLst>
                                      </p:cBhvr>
                                      <p:tavLst>
                                        <p:tav tm="0">
                                          <p:val>
                                            <p:strVal val="#ppt_x"/>
                                          </p:val>
                                        </p:tav>
                                        <p:tav tm="100000">
                                          <p:val>
                                            <p:strVal val="#ppt_x"/>
                                          </p:val>
                                        </p:tav>
                                      </p:tavLst>
                                    </p:anim>
                                    <p:anim calcmode="lin" valueType="num">
                                      <p:cBhvr additive="base">
                                        <p:cTn id="163" dur="500" fill="hold"/>
                                        <p:tgtEl>
                                          <p:spTgt spid="1234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8" grpId="0"/>
      <p:bldP spid="12299" grpId="0"/>
      <p:bldP spid="12300" grpId="0" animBg="1"/>
      <p:bldP spid="12301" grpId="0" animBg="1"/>
      <p:bldP spid="12303" grpId="0" animBg="1"/>
      <p:bldP spid="12304" grpId="0" animBg="1"/>
      <p:bldP spid="12310" grpId="0" animBg="1"/>
      <p:bldP spid="12311" grpId="0" animBg="1"/>
      <p:bldP spid="12312" grpId="0" animBg="1"/>
      <p:bldP spid="12313" grpId="0" animBg="1"/>
      <p:bldP spid="12314" grpId="0" animBg="1"/>
      <p:bldP spid="12315" grpId="0" animBg="1"/>
      <p:bldP spid="12316" grpId="0" animBg="1"/>
      <p:bldP spid="12318" grpId="0" animBg="1"/>
      <p:bldP spid="12325" grpId="0" animBg="1"/>
      <p:bldP spid="12326" grpId="0" animBg="1"/>
      <p:bldP spid="12327" grpId="0" animBg="1"/>
      <p:bldP spid="12328" grpId="0" animBg="1"/>
      <p:bldP spid="12330" grpId="0" animBg="1"/>
      <p:bldP spid="12331" grpId="0" animBg="1"/>
      <p:bldP spid="12332" grpId="0" animBg="1"/>
      <p:bldP spid="12333" grpId="0" animBg="1"/>
      <p:bldP spid="12334" grpId="0" animBg="1"/>
      <p:bldP spid="12335" grpId="0" animBg="1"/>
      <p:bldP spid="12339" grpId="0" animBg="1"/>
      <p:bldP spid="12340" grpId="0" animBg="1"/>
      <p:bldP spid="12341" grpId="0" animBg="1"/>
      <p:bldP spid="12342" grpId="0" animBg="1"/>
      <p:bldP spid="12343" grpId="0" animBg="1"/>
      <p:bldP spid="12346" grpId="0" animBg="1"/>
      <p:bldP spid="12347" grpId="0" animBg="1"/>
      <p:bldP spid="1234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3"/>
          <p:cNvSpPr txBox="1">
            <a:spLocks noChangeArrowheads="1"/>
          </p:cNvSpPr>
          <p:nvPr/>
        </p:nvSpPr>
        <p:spPr bwMode="auto">
          <a:xfrm>
            <a:off x="3733800" y="457200"/>
            <a:ext cx="1752600" cy="519113"/>
          </a:xfrm>
          <a:prstGeom prst="rect">
            <a:avLst/>
          </a:prstGeom>
          <a:noFill/>
          <a:ln w="9525">
            <a:noFill/>
            <a:miter lim="800000"/>
            <a:headEnd/>
            <a:tailEnd/>
          </a:ln>
        </p:spPr>
        <p:txBody>
          <a:bodyPr>
            <a:spAutoFit/>
          </a:bodyPr>
          <a:lstStyle/>
          <a:p>
            <a:pPr algn="ctr">
              <a:spcBef>
                <a:spcPct val="50000"/>
              </a:spcBef>
            </a:pPr>
            <a:r>
              <a:rPr lang="en-US" sz="2800">
                <a:solidFill>
                  <a:srgbClr val="FFFF00"/>
                </a:solidFill>
                <a:latin typeface="Arial" charset="0"/>
              </a:rPr>
              <a:t>Tập đọc:</a:t>
            </a:r>
          </a:p>
        </p:txBody>
      </p:sp>
      <p:sp>
        <p:nvSpPr>
          <p:cNvPr id="12291" name="Text Box 4"/>
          <p:cNvSpPr txBox="1">
            <a:spLocks noChangeArrowheads="1"/>
          </p:cNvSpPr>
          <p:nvPr/>
        </p:nvSpPr>
        <p:spPr bwMode="auto">
          <a:xfrm>
            <a:off x="3352800" y="914400"/>
            <a:ext cx="2286000" cy="519113"/>
          </a:xfrm>
          <a:prstGeom prst="rect">
            <a:avLst/>
          </a:prstGeom>
          <a:noFill/>
          <a:ln w="9525">
            <a:noFill/>
            <a:miter lim="800000"/>
            <a:headEnd/>
            <a:tailEnd/>
          </a:ln>
        </p:spPr>
        <p:txBody>
          <a:bodyPr>
            <a:spAutoFit/>
          </a:bodyPr>
          <a:lstStyle/>
          <a:p>
            <a:pPr algn="ctr">
              <a:spcBef>
                <a:spcPct val="50000"/>
              </a:spcBef>
            </a:pPr>
            <a:r>
              <a:rPr lang="en-US" sz="2800">
                <a:solidFill>
                  <a:srgbClr val="99FF33"/>
                </a:solidFill>
                <a:latin typeface="Arial" charset="0"/>
              </a:rPr>
              <a:t>Đất nước</a:t>
            </a:r>
          </a:p>
        </p:txBody>
      </p:sp>
      <p:sp>
        <p:nvSpPr>
          <p:cNvPr id="12292" name="Text Box 7"/>
          <p:cNvSpPr txBox="1">
            <a:spLocks noChangeArrowheads="1"/>
          </p:cNvSpPr>
          <p:nvPr/>
        </p:nvSpPr>
        <p:spPr bwMode="auto">
          <a:xfrm>
            <a:off x="3429000" y="1371600"/>
            <a:ext cx="2686050" cy="519113"/>
          </a:xfrm>
          <a:prstGeom prst="rect">
            <a:avLst/>
          </a:prstGeom>
          <a:noFill/>
          <a:ln w="9525">
            <a:noFill/>
            <a:miter lim="800000"/>
            <a:headEnd/>
            <a:tailEnd/>
          </a:ln>
        </p:spPr>
        <p:txBody>
          <a:bodyPr>
            <a:spAutoFit/>
          </a:bodyPr>
          <a:lstStyle/>
          <a:p>
            <a:pPr>
              <a:spcBef>
                <a:spcPct val="50000"/>
              </a:spcBef>
            </a:pPr>
            <a:r>
              <a:rPr lang="en-US" sz="2800">
                <a:solidFill>
                  <a:srgbClr val="00FF00"/>
                </a:solidFill>
                <a:latin typeface="Arial" charset="0"/>
              </a:rPr>
              <a:t>Học thuộc lòng</a:t>
            </a:r>
          </a:p>
        </p:txBody>
      </p:sp>
      <p:sp>
        <p:nvSpPr>
          <p:cNvPr id="16419" name="Text Box 35"/>
          <p:cNvSpPr txBox="1">
            <a:spLocks noChangeArrowheads="1"/>
          </p:cNvSpPr>
          <p:nvPr/>
        </p:nvSpPr>
        <p:spPr bwMode="auto">
          <a:xfrm>
            <a:off x="152400" y="2147888"/>
            <a:ext cx="4114800" cy="366712"/>
          </a:xfrm>
          <a:prstGeom prst="rect">
            <a:avLst/>
          </a:prstGeom>
          <a:noFill/>
          <a:ln w="9525">
            <a:noFill/>
            <a:miter lim="800000"/>
            <a:headEnd/>
            <a:tailEnd/>
          </a:ln>
        </p:spPr>
        <p:txBody>
          <a:bodyPr>
            <a:spAutoFit/>
          </a:bodyPr>
          <a:lstStyle/>
          <a:p>
            <a:pPr>
              <a:spcBef>
                <a:spcPct val="50000"/>
              </a:spcBef>
            </a:pPr>
            <a:r>
              <a:rPr lang="en-US">
                <a:solidFill>
                  <a:srgbClr val="FFFF00"/>
                </a:solidFill>
                <a:latin typeface="Arial" charset="0"/>
              </a:rPr>
              <a:t>Sáng mát trong như sáng năm xưa</a:t>
            </a:r>
          </a:p>
        </p:txBody>
      </p:sp>
      <p:sp>
        <p:nvSpPr>
          <p:cNvPr id="16420" name="Text Box 36"/>
          <p:cNvSpPr txBox="1">
            <a:spLocks noChangeArrowheads="1"/>
          </p:cNvSpPr>
          <p:nvPr/>
        </p:nvSpPr>
        <p:spPr bwMode="auto">
          <a:xfrm>
            <a:off x="152400" y="2466975"/>
            <a:ext cx="3886200" cy="366713"/>
          </a:xfrm>
          <a:prstGeom prst="rect">
            <a:avLst/>
          </a:prstGeom>
          <a:noFill/>
          <a:ln w="9525">
            <a:noFill/>
            <a:miter lim="800000"/>
            <a:headEnd/>
            <a:tailEnd/>
          </a:ln>
        </p:spPr>
        <p:txBody>
          <a:bodyPr>
            <a:spAutoFit/>
          </a:bodyPr>
          <a:lstStyle/>
          <a:p>
            <a:pPr>
              <a:spcBef>
                <a:spcPct val="50000"/>
              </a:spcBef>
            </a:pPr>
            <a:r>
              <a:rPr lang="en-US">
                <a:solidFill>
                  <a:srgbClr val="FFFF00"/>
                </a:solidFill>
                <a:latin typeface="Arial" charset="0"/>
              </a:rPr>
              <a:t>Gió thổi mùa thu hương cốm mới</a:t>
            </a:r>
          </a:p>
        </p:txBody>
      </p:sp>
      <p:sp>
        <p:nvSpPr>
          <p:cNvPr id="16421" name="Text Box 37"/>
          <p:cNvSpPr txBox="1">
            <a:spLocks noChangeArrowheads="1"/>
          </p:cNvSpPr>
          <p:nvPr/>
        </p:nvSpPr>
        <p:spPr bwMode="auto">
          <a:xfrm>
            <a:off x="152400" y="2809875"/>
            <a:ext cx="4267200" cy="366713"/>
          </a:xfrm>
          <a:prstGeom prst="rect">
            <a:avLst/>
          </a:prstGeom>
          <a:noFill/>
          <a:ln w="9525">
            <a:noFill/>
            <a:miter lim="800000"/>
            <a:headEnd/>
            <a:tailEnd/>
          </a:ln>
        </p:spPr>
        <p:txBody>
          <a:bodyPr>
            <a:spAutoFit/>
          </a:bodyPr>
          <a:lstStyle/>
          <a:p>
            <a:pPr>
              <a:spcBef>
                <a:spcPct val="50000"/>
              </a:spcBef>
            </a:pPr>
            <a:r>
              <a:rPr lang="en-US">
                <a:solidFill>
                  <a:srgbClr val="FFFF00"/>
                </a:solidFill>
                <a:latin typeface="Arial" charset="0"/>
              </a:rPr>
              <a:t>Tôi nhớ những ngày thu đã xa.</a:t>
            </a:r>
          </a:p>
        </p:txBody>
      </p:sp>
      <p:sp>
        <p:nvSpPr>
          <p:cNvPr id="16430" name="Text Box 46"/>
          <p:cNvSpPr txBox="1">
            <a:spLocks noChangeArrowheads="1"/>
          </p:cNvSpPr>
          <p:nvPr/>
        </p:nvSpPr>
        <p:spPr bwMode="auto">
          <a:xfrm>
            <a:off x="161925" y="3286125"/>
            <a:ext cx="4267200" cy="366713"/>
          </a:xfrm>
          <a:prstGeom prst="rect">
            <a:avLst/>
          </a:prstGeom>
          <a:noFill/>
          <a:ln w="9525">
            <a:noFill/>
            <a:miter lim="800000"/>
            <a:headEnd/>
            <a:tailEnd/>
          </a:ln>
        </p:spPr>
        <p:txBody>
          <a:bodyPr>
            <a:spAutoFit/>
          </a:bodyPr>
          <a:lstStyle/>
          <a:p>
            <a:pPr>
              <a:spcBef>
                <a:spcPct val="50000"/>
              </a:spcBef>
            </a:pPr>
            <a:r>
              <a:rPr lang="en-US">
                <a:solidFill>
                  <a:srgbClr val="FFFF00"/>
                </a:solidFill>
                <a:latin typeface="Arial" charset="0"/>
              </a:rPr>
              <a:t>Sáng chớm lạnh trong lòng Hà Nội</a:t>
            </a:r>
          </a:p>
        </p:txBody>
      </p:sp>
      <p:sp>
        <p:nvSpPr>
          <p:cNvPr id="16431" name="Text Box 47"/>
          <p:cNvSpPr txBox="1">
            <a:spLocks noChangeArrowheads="1"/>
          </p:cNvSpPr>
          <p:nvPr/>
        </p:nvSpPr>
        <p:spPr bwMode="auto">
          <a:xfrm>
            <a:off x="185738" y="3600450"/>
            <a:ext cx="4267200" cy="366713"/>
          </a:xfrm>
          <a:prstGeom prst="rect">
            <a:avLst/>
          </a:prstGeom>
          <a:noFill/>
          <a:ln w="9525">
            <a:noFill/>
            <a:miter lim="800000"/>
            <a:headEnd/>
            <a:tailEnd/>
          </a:ln>
        </p:spPr>
        <p:txBody>
          <a:bodyPr>
            <a:spAutoFit/>
          </a:bodyPr>
          <a:lstStyle/>
          <a:p>
            <a:pPr>
              <a:spcBef>
                <a:spcPct val="50000"/>
              </a:spcBef>
            </a:pPr>
            <a:r>
              <a:rPr lang="en-US">
                <a:solidFill>
                  <a:srgbClr val="FFFF00"/>
                </a:solidFill>
                <a:latin typeface="Arial" charset="0"/>
              </a:rPr>
              <a:t>Những phố dài xao xác hơi may</a:t>
            </a:r>
          </a:p>
        </p:txBody>
      </p:sp>
      <p:sp>
        <p:nvSpPr>
          <p:cNvPr id="16432" name="Text Box 48"/>
          <p:cNvSpPr txBox="1">
            <a:spLocks noChangeArrowheads="1"/>
          </p:cNvSpPr>
          <p:nvPr/>
        </p:nvSpPr>
        <p:spPr bwMode="auto">
          <a:xfrm>
            <a:off x="171450" y="3924300"/>
            <a:ext cx="4267200" cy="366713"/>
          </a:xfrm>
          <a:prstGeom prst="rect">
            <a:avLst/>
          </a:prstGeom>
          <a:noFill/>
          <a:ln w="9525">
            <a:noFill/>
            <a:miter lim="800000"/>
            <a:headEnd/>
            <a:tailEnd/>
          </a:ln>
        </p:spPr>
        <p:txBody>
          <a:bodyPr>
            <a:spAutoFit/>
          </a:bodyPr>
          <a:lstStyle/>
          <a:p>
            <a:pPr>
              <a:spcBef>
                <a:spcPct val="50000"/>
              </a:spcBef>
            </a:pPr>
            <a:r>
              <a:rPr lang="en-US">
                <a:solidFill>
                  <a:srgbClr val="FFFF00"/>
                </a:solidFill>
                <a:latin typeface="Arial" charset="0"/>
              </a:rPr>
              <a:t>Người ra đi đầu không ngoảnh lại</a:t>
            </a:r>
          </a:p>
        </p:txBody>
      </p:sp>
      <p:sp>
        <p:nvSpPr>
          <p:cNvPr id="16433" name="Text Box 49"/>
          <p:cNvSpPr txBox="1">
            <a:spLocks noChangeArrowheads="1"/>
          </p:cNvSpPr>
          <p:nvPr/>
        </p:nvSpPr>
        <p:spPr bwMode="auto">
          <a:xfrm>
            <a:off x="157163" y="4271963"/>
            <a:ext cx="4267200" cy="366712"/>
          </a:xfrm>
          <a:prstGeom prst="rect">
            <a:avLst/>
          </a:prstGeom>
          <a:noFill/>
          <a:ln w="9525">
            <a:noFill/>
            <a:miter lim="800000"/>
            <a:headEnd/>
            <a:tailEnd/>
          </a:ln>
        </p:spPr>
        <p:txBody>
          <a:bodyPr>
            <a:spAutoFit/>
          </a:bodyPr>
          <a:lstStyle/>
          <a:p>
            <a:pPr>
              <a:spcBef>
                <a:spcPct val="50000"/>
              </a:spcBef>
            </a:pPr>
            <a:r>
              <a:rPr lang="en-US">
                <a:solidFill>
                  <a:srgbClr val="FFFF00"/>
                </a:solidFill>
                <a:latin typeface="Arial" charset="0"/>
              </a:rPr>
              <a:t>Sau lưng thềm nắng lá rơi đầy.</a:t>
            </a:r>
          </a:p>
        </p:txBody>
      </p:sp>
      <p:sp>
        <p:nvSpPr>
          <p:cNvPr id="16434" name="Text Box 50"/>
          <p:cNvSpPr txBox="1">
            <a:spLocks noChangeArrowheads="1"/>
          </p:cNvSpPr>
          <p:nvPr/>
        </p:nvSpPr>
        <p:spPr bwMode="auto">
          <a:xfrm>
            <a:off x="200025" y="4819650"/>
            <a:ext cx="4267200" cy="366713"/>
          </a:xfrm>
          <a:prstGeom prst="rect">
            <a:avLst/>
          </a:prstGeom>
          <a:noFill/>
          <a:ln w="9525">
            <a:noFill/>
            <a:miter lim="800000"/>
            <a:headEnd/>
            <a:tailEnd/>
          </a:ln>
        </p:spPr>
        <p:txBody>
          <a:bodyPr>
            <a:spAutoFit/>
          </a:bodyPr>
          <a:lstStyle/>
          <a:p>
            <a:pPr>
              <a:spcBef>
                <a:spcPct val="50000"/>
              </a:spcBef>
            </a:pPr>
            <a:r>
              <a:rPr lang="en-US">
                <a:solidFill>
                  <a:srgbClr val="FFFF00"/>
                </a:solidFill>
                <a:latin typeface="Arial" charset="0"/>
              </a:rPr>
              <a:t>Mùa thu nay khác rồi</a:t>
            </a:r>
          </a:p>
        </p:txBody>
      </p:sp>
      <p:sp>
        <p:nvSpPr>
          <p:cNvPr id="16435" name="Text Box 51"/>
          <p:cNvSpPr txBox="1">
            <a:spLocks noChangeArrowheads="1"/>
          </p:cNvSpPr>
          <p:nvPr/>
        </p:nvSpPr>
        <p:spPr bwMode="auto">
          <a:xfrm>
            <a:off x="185738" y="5143500"/>
            <a:ext cx="4267200" cy="366713"/>
          </a:xfrm>
          <a:prstGeom prst="rect">
            <a:avLst/>
          </a:prstGeom>
          <a:noFill/>
          <a:ln w="9525">
            <a:noFill/>
            <a:miter lim="800000"/>
            <a:headEnd/>
            <a:tailEnd/>
          </a:ln>
        </p:spPr>
        <p:txBody>
          <a:bodyPr>
            <a:spAutoFit/>
          </a:bodyPr>
          <a:lstStyle/>
          <a:p>
            <a:pPr>
              <a:spcBef>
                <a:spcPct val="50000"/>
              </a:spcBef>
            </a:pPr>
            <a:r>
              <a:rPr lang="en-US">
                <a:solidFill>
                  <a:srgbClr val="FFFF00"/>
                </a:solidFill>
                <a:latin typeface="Arial" charset="0"/>
              </a:rPr>
              <a:t>Tôi đứng vui nghe giữa núi đồi</a:t>
            </a:r>
          </a:p>
        </p:txBody>
      </p:sp>
      <p:sp>
        <p:nvSpPr>
          <p:cNvPr id="16436" name="Text Box 52"/>
          <p:cNvSpPr txBox="1">
            <a:spLocks noChangeArrowheads="1"/>
          </p:cNvSpPr>
          <p:nvPr/>
        </p:nvSpPr>
        <p:spPr bwMode="auto">
          <a:xfrm>
            <a:off x="214313" y="5505450"/>
            <a:ext cx="4267200" cy="366713"/>
          </a:xfrm>
          <a:prstGeom prst="rect">
            <a:avLst/>
          </a:prstGeom>
          <a:noFill/>
          <a:ln w="9525">
            <a:noFill/>
            <a:miter lim="800000"/>
            <a:headEnd/>
            <a:tailEnd/>
          </a:ln>
        </p:spPr>
        <p:txBody>
          <a:bodyPr>
            <a:spAutoFit/>
          </a:bodyPr>
          <a:lstStyle/>
          <a:p>
            <a:pPr>
              <a:spcBef>
                <a:spcPct val="50000"/>
              </a:spcBef>
            </a:pPr>
            <a:r>
              <a:rPr lang="en-US">
                <a:solidFill>
                  <a:srgbClr val="FFFF00"/>
                </a:solidFill>
                <a:latin typeface="Arial" charset="0"/>
              </a:rPr>
              <a:t>Gió thổi rừng tre phấp phới</a:t>
            </a:r>
          </a:p>
        </p:txBody>
      </p:sp>
      <p:sp>
        <p:nvSpPr>
          <p:cNvPr id="16437" name="Text Box 53"/>
          <p:cNvSpPr txBox="1">
            <a:spLocks noChangeArrowheads="1"/>
          </p:cNvSpPr>
          <p:nvPr/>
        </p:nvSpPr>
        <p:spPr bwMode="auto">
          <a:xfrm>
            <a:off x="228600" y="5881688"/>
            <a:ext cx="4267200" cy="366712"/>
          </a:xfrm>
          <a:prstGeom prst="rect">
            <a:avLst/>
          </a:prstGeom>
          <a:noFill/>
          <a:ln w="9525">
            <a:noFill/>
            <a:miter lim="800000"/>
            <a:headEnd/>
            <a:tailEnd/>
          </a:ln>
        </p:spPr>
        <p:txBody>
          <a:bodyPr>
            <a:spAutoFit/>
          </a:bodyPr>
          <a:lstStyle/>
          <a:p>
            <a:pPr>
              <a:spcBef>
                <a:spcPct val="50000"/>
              </a:spcBef>
            </a:pPr>
            <a:r>
              <a:rPr lang="en-US">
                <a:solidFill>
                  <a:srgbClr val="FFFF00"/>
                </a:solidFill>
                <a:latin typeface="Arial" charset="0"/>
              </a:rPr>
              <a:t>Trời thu thay áo mới</a:t>
            </a:r>
          </a:p>
        </p:txBody>
      </p:sp>
      <p:sp>
        <p:nvSpPr>
          <p:cNvPr id="16438" name="Text Box 54"/>
          <p:cNvSpPr txBox="1">
            <a:spLocks noChangeArrowheads="1"/>
          </p:cNvSpPr>
          <p:nvPr/>
        </p:nvSpPr>
        <p:spPr bwMode="auto">
          <a:xfrm>
            <a:off x="228600" y="6243638"/>
            <a:ext cx="4267200" cy="366712"/>
          </a:xfrm>
          <a:prstGeom prst="rect">
            <a:avLst/>
          </a:prstGeom>
          <a:noFill/>
          <a:ln w="9525">
            <a:noFill/>
            <a:miter lim="800000"/>
            <a:headEnd/>
            <a:tailEnd/>
          </a:ln>
        </p:spPr>
        <p:txBody>
          <a:bodyPr>
            <a:spAutoFit/>
          </a:bodyPr>
          <a:lstStyle/>
          <a:p>
            <a:pPr>
              <a:spcBef>
                <a:spcPct val="50000"/>
              </a:spcBef>
            </a:pPr>
            <a:r>
              <a:rPr lang="en-US">
                <a:solidFill>
                  <a:srgbClr val="FFFF00"/>
                </a:solidFill>
                <a:latin typeface="Arial" charset="0"/>
              </a:rPr>
              <a:t>Trong biếc nói cười thiết tha.</a:t>
            </a:r>
          </a:p>
        </p:txBody>
      </p:sp>
      <p:sp>
        <p:nvSpPr>
          <p:cNvPr id="16439" name="Text Box 55"/>
          <p:cNvSpPr txBox="1">
            <a:spLocks noChangeArrowheads="1"/>
          </p:cNvSpPr>
          <p:nvPr/>
        </p:nvSpPr>
        <p:spPr bwMode="auto">
          <a:xfrm>
            <a:off x="4805363" y="2138363"/>
            <a:ext cx="4267200" cy="366712"/>
          </a:xfrm>
          <a:prstGeom prst="rect">
            <a:avLst/>
          </a:prstGeom>
          <a:noFill/>
          <a:ln w="9525">
            <a:noFill/>
            <a:miter lim="800000"/>
            <a:headEnd/>
            <a:tailEnd/>
          </a:ln>
        </p:spPr>
        <p:txBody>
          <a:bodyPr>
            <a:spAutoFit/>
          </a:bodyPr>
          <a:lstStyle/>
          <a:p>
            <a:pPr>
              <a:spcBef>
                <a:spcPct val="50000"/>
              </a:spcBef>
            </a:pPr>
            <a:r>
              <a:rPr lang="en-US">
                <a:solidFill>
                  <a:srgbClr val="FFFF00"/>
                </a:solidFill>
                <a:latin typeface="Arial" charset="0"/>
              </a:rPr>
              <a:t>Trời xanh đây là của chúng ta</a:t>
            </a:r>
          </a:p>
        </p:txBody>
      </p:sp>
      <p:sp>
        <p:nvSpPr>
          <p:cNvPr id="16440" name="Text Box 56"/>
          <p:cNvSpPr txBox="1">
            <a:spLocks noChangeArrowheads="1"/>
          </p:cNvSpPr>
          <p:nvPr/>
        </p:nvSpPr>
        <p:spPr bwMode="auto">
          <a:xfrm>
            <a:off x="4805363" y="2419350"/>
            <a:ext cx="4267200" cy="366713"/>
          </a:xfrm>
          <a:prstGeom prst="rect">
            <a:avLst/>
          </a:prstGeom>
          <a:noFill/>
          <a:ln w="9525">
            <a:noFill/>
            <a:miter lim="800000"/>
            <a:headEnd/>
            <a:tailEnd/>
          </a:ln>
        </p:spPr>
        <p:txBody>
          <a:bodyPr>
            <a:spAutoFit/>
          </a:bodyPr>
          <a:lstStyle/>
          <a:p>
            <a:pPr>
              <a:spcBef>
                <a:spcPct val="50000"/>
              </a:spcBef>
            </a:pPr>
            <a:r>
              <a:rPr lang="en-US">
                <a:solidFill>
                  <a:srgbClr val="FFFF00"/>
                </a:solidFill>
                <a:latin typeface="Arial" charset="0"/>
              </a:rPr>
              <a:t>Núi rừng đây là của chúng ta</a:t>
            </a:r>
          </a:p>
        </p:txBody>
      </p:sp>
      <p:sp>
        <p:nvSpPr>
          <p:cNvPr id="16441" name="Text Box 57"/>
          <p:cNvSpPr txBox="1">
            <a:spLocks noChangeArrowheads="1"/>
          </p:cNvSpPr>
          <p:nvPr/>
        </p:nvSpPr>
        <p:spPr bwMode="auto">
          <a:xfrm>
            <a:off x="4819650" y="2733675"/>
            <a:ext cx="4267200" cy="366713"/>
          </a:xfrm>
          <a:prstGeom prst="rect">
            <a:avLst/>
          </a:prstGeom>
          <a:noFill/>
          <a:ln w="9525">
            <a:noFill/>
            <a:miter lim="800000"/>
            <a:headEnd/>
            <a:tailEnd/>
          </a:ln>
        </p:spPr>
        <p:txBody>
          <a:bodyPr>
            <a:spAutoFit/>
          </a:bodyPr>
          <a:lstStyle/>
          <a:p>
            <a:pPr>
              <a:spcBef>
                <a:spcPct val="50000"/>
              </a:spcBef>
            </a:pPr>
            <a:r>
              <a:rPr lang="en-US">
                <a:solidFill>
                  <a:srgbClr val="FFFF00"/>
                </a:solidFill>
                <a:latin typeface="Arial" charset="0"/>
              </a:rPr>
              <a:t>Những cánh đồng thơm mát</a:t>
            </a:r>
          </a:p>
        </p:txBody>
      </p:sp>
      <p:sp>
        <p:nvSpPr>
          <p:cNvPr id="16442" name="Text Box 58"/>
          <p:cNvSpPr txBox="1">
            <a:spLocks noChangeArrowheads="1"/>
          </p:cNvSpPr>
          <p:nvPr/>
        </p:nvSpPr>
        <p:spPr bwMode="auto">
          <a:xfrm>
            <a:off x="4833938" y="3067050"/>
            <a:ext cx="4267200" cy="366713"/>
          </a:xfrm>
          <a:prstGeom prst="rect">
            <a:avLst/>
          </a:prstGeom>
          <a:noFill/>
          <a:ln w="9525">
            <a:noFill/>
            <a:miter lim="800000"/>
            <a:headEnd/>
            <a:tailEnd/>
          </a:ln>
        </p:spPr>
        <p:txBody>
          <a:bodyPr>
            <a:spAutoFit/>
          </a:bodyPr>
          <a:lstStyle/>
          <a:p>
            <a:pPr>
              <a:spcBef>
                <a:spcPct val="50000"/>
              </a:spcBef>
            </a:pPr>
            <a:r>
              <a:rPr lang="en-US">
                <a:solidFill>
                  <a:srgbClr val="FFFF00"/>
                </a:solidFill>
                <a:latin typeface="Arial" charset="0"/>
              </a:rPr>
              <a:t>Những ngả đường bát ngát</a:t>
            </a:r>
          </a:p>
        </p:txBody>
      </p:sp>
      <p:sp>
        <p:nvSpPr>
          <p:cNvPr id="16443" name="Text Box 59"/>
          <p:cNvSpPr txBox="1">
            <a:spLocks noChangeArrowheads="1"/>
          </p:cNvSpPr>
          <p:nvPr/>
        </p:nvSpPr>
        <p:spPr bwMode="auto">
          <a:xfrm>
            <a:off x="4819650" y="3376613"/>
            <a:ext cx="4267200" cy="366712"/>
          </a:xfrm>
          <a:prstGeom prst="rect">
            <a:avLst/>
          </a:prstGeom>
          <a:noFill/>
          <a:ln w="9525">
            <a:noFill/>
            <a:miter lim="800000"/>
            <a:headEnd/>
            <a:tailEnd/>
          </a:ln>
        </p:spPr>
        <p:txBody>
          <a:bodyPr>
            <a:spAutoFit/>
          </a:bodyPr>
          <a:lstStyle/>
          <a:p>
            <a:pPr>
              <a:spcBef>
                <a:spcPct val="50000"/>
              </a:spcBef>
            </a:pPr>
            <a:r>
              <a:rPr lang="en-US">
                <a:solidFill>
                  <a:srgbClr val="FFFF00"/>
                </a:solidFill>
                <a:latin typeface="Arial" charset="0"/>
              </a:rPr>
              <a:t>Những dòng sông đỏ nặng phù sa.</a:t>
            </a:r>
          </a:p>
        </p:txBody>
      </p:sp>
      <p:sp>
        <p:nvSpPr>
          <p:cNvPr id="16445" name="Text Box 61"/>
          <p:cNvSpPr txBox="1">
            <a:spLocks noChangeArrowheads="1"/>
          </p:cNvSpPr>
          <p:nvPr/>
        </p:nvSpPr>
        <p:spPr bwMode="auto">
          <a:xfrm>
            <a:off x="4833938" y="3948113"/>
            <a:ext cx="4267200" cy="366712"/>
          </a:xfrm>
          <a:prstGeom prst="rect">
            <a:avLst/>
          </a:prstGeom>
          <a:noFill/>
          <a:ln w="9525">
            <a:noFill/>
            <a:miter lim="800000"/>
            <a:headEnd/>
            <a:tailEnd/>
          </a:ln>
        </p:spPr>
        <p:txBody>
          <a:bodyPr>
            <a:spAutoFit/>
          </a:bodyPr>
          <a:lstStyle/>
          <a:p>
            <a:pPr>
              <a:spcBef>
                <a:spcPct val="50000"/>
              </a:spcBef>
            </a:pPr>
            <a:r>
              <a:rPr lang="en-US">
                <a:solidFill>
                  <a:srgbClr val="FFFF00"/>
                </a:solidFill>
                <a:latin typeface="Arial" charset="0"/>
              </a:rPr>
              <a:t>Nước chúng ta, </a:t>
            </a:r>
          </a:p>
        </p:txBody>
      </p:sp>
      <p:sp>
        <p:nvSpPr>
          <p:cNvPr id="16446" name="Text Box 62"/>
          <p:cNvSpPr txBox="1">
            <a:spLocks noChangeArrowheads="1"/>
          </p:cNvSpPr>
          <p:nvPr/>
        </p:nvSpPr>
        <p:spPr bwMode="auto">
          <a:xfrm>
            <a:off x="4819650" y="4248150"/>
            <a:ext cx="4267200" cy="366713"/>
          </a:xfrm>
          <a:prstGeom prst="rect">
            <a:avLst/>
          </a:prstGeom>
          <a:noFill/>
          <a:ln w="9525">
            <a:noFill/>
            <a:miter lim="800000"/>
            <a:headEnd/>
            <a:tailEnd/>
          </a:ln>
        </p:spPr>
        <p:txBody>
          <a:bodyPr>
            <a:spAutoFit/>
          </a:bodyPr>
          <a:lstStyle/>
          <a:p>
            <a:pPr>
              <a:spcBef>
                <a:spcPct val="50000"/>
              </a:spcBef>
            </a:pPr>
            <a:r>
              <a:rPr lang="en-US">
                <a:solidFill>
                  <a:srgbClr val="FFFF00"/>
                </a:solidFill>
                <a:latin typeface="Arial" charset="0"/>
              </a:rPr>
              <a:t>Nước những người chưa bao giờ khuất </a:t>
            </a:r>
          </a:p>
        </p:txBody>
      </p:sp>
      <p:sp>
        <p:nvSpPr>
          <p:cNvPr id="16447" name="Text Box 63"/>
          <p:cNvSpPr txBox="1">
            <a:spLocks noChangeArrowheads="1"/>
          </p:cNvSpPr>
          <p:nvPr/>
        </p:nvSpPr>
        <p:spPr bwMode="auto">
          <a:xfrm>
            <a:off x="4848225" y="4581525"/>
            <a:ext cx="4267200" cy="366713"/>
          </a:xfrm>
          <a:prstGeom prst="rect">
            <a:avLst/>
          </a:prstGeom>
          <a:noFill/>
          <a:ln w="9525">
            <a:noFill/>
            <a:miter lim="800000"/>
            <a:headEnd/>
            <a:tailEnd/>
          </a:ln>
        </p:spPr>
        <p:txBody>
          <a:bodyPr>
            <a:spAutoFit/>
          </a:bodyPr>
          <a:lstStyle/>
          <a:p>
            <a:pPr>
              <a:spcBef>
                <a:spcPct val="50000"/>
              </a:spcBef>
            </a:pPr>
            <a:r>
              <a:rPr lang="en-US">
                <a:solidFill>
                  <a:srgbClr val="FFFF00"/>
                </a:solidFill>
                <a:latin typeface="Arial" charset="0"/>
              </a:rPr>
              <a:t>Đêm đêm rì rầm trong tiếng đất</a:t>
            </a:r>
          </a:p>
        </p:txBody>
      </p:sp>
      <p:sp>
        <p:nvSpPr>
          <p:cNvPr id="16448" name="Text Box 64"/>
          <p:cNvSpPr txBox="1">
            <a:spLocks noChangeArrowheads="1"/>
          </p:cNvSpPr>
          <p:nvPr/>
        </p:nvSpPr>
        <p:spPr bwMode="auto">
          <a:xfrm>
            <a:off x="4848225" y="4914900"/>
            <a:ext cx="4267200" cy="366713"/>
          </a:xfrm>
          <a:prstGeom prst="rect">
            <a:avLst/>
          </a:prstGeom>
          <a:noFill/>
          <a:ln w="9525">
            <a:noFill/>
            <a:miter lim="800000"/>
            <a:headEnd/>
            <a:tailEnd/>
          </a:ln>
        </p:spPr>
        <p:txBody>
          <a:bodyPr>
            <a:spAutoFit/>
          </a:bodyPr>
          <a:lstStyle/>
          <a:p>
            <a:pPr>
              <a:spcBef>
                <a:spcPct val="50000"/>
              </a:spcBef>
            </a:pPr>
            <a:r>
              <a:rPr lang="en-US">
                <a:solidFill>
                  <a:srgbClr val="FFFF00"/>
                </a:solidFill>
                <a:latin typeface="Arial" charset="0"/>
              </a:rPr>
              <a:t>Những buổi ngày xưa vọng nói về.</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16419"/>
                                        </p:tgtEl>
                                        <p:attrNameLst>
                                          <p:attrName>style.visibility</p:attrName>
                                        </p:attrNameLst>
                                      </p:cBhvr>
                                      <p:to>
                                        <p:strVal val="visible"/>
                                      </p:to>
                                    </p:set>
                                    <p:anim calcmode="lin" valueType="num">
                                      <p:cBhvr>
                                        <p:cTn id="7" dur="500" fill="hold"/>
                                        <p:tgtEl>
                                          <p:spTgt spid="16419"/>
                                        </p:tgtEl>
                                        <p:attrNameLst>
                                          <p:attrName>ppt_w</p:attrName>
                                        </p:attrNameLst>
                                      </p:cBhvr>
                                      <p:tavLst>
                                        <p:tav tm="0">
                                          <p:val>
                                            <p:fltVal val="0"/>
                                          </p:val>
                                        </p:tav>
                                        <p:tav tm="100000">
                                          <p:val>
                                            <p:strVal val="#ppt_w"/>
                                          </p:val>
                                        </p:tav>
                                      </p:tavLst>
                                    </p:anim>
                                    <p:anim calcmode="lin" valueType="num">
                                      <p:cBhvr>
                                        <p:cTn id="8" dur="500" fill="hold"/>
                                        <p:tgtEl>
                                          <p:spTgt spid="16419"/>
                                        </p:tgtEl>
                                        <p:attrNameLst>
                                          <p:attrName>ppt_h</p:attrName>
                                        </p:attrNameLst>
                                      </p:cBhvr>
                                      <p:tavLst>
                                        <p:tav tm="0">
                                          <p:val>
                                            <p:fltVal val="0"/>
                                          </p:val>
                                        </p:tav>
                                        <p:tav tm="100000">
                                          <p:val>
                                            <p:strVal val="#ppt_h"/>
                                          </p:val>
                                        </p:tav>
                                      </p:tavLst>
                                    </p:anim>
                                    <p:anim calcmode="lin" valueType="num">
                                      <p:cBhvr>
                                        <p:cTn id="9" dur="500" fill="hold"/>
                                        <p:tgtEl>
                                          <p:spTgt spid="16419"/>
                                        </p:tgtEl>
                                        <p:attrNameLst>
                                          <p:attrName>style.rotation</p:attrName>
                                        </p:attrNameLst>
                                      </p:cBhvr>
                                      <p:tavLst>
                                        <p:tav tm="0">
                                          <p:val>
                                            <p:fltVal val="360"/>
                                          </p:val>
                                        </p:tav>
                                        <p:tav tm="100000">
                                          <p:val>
                                            <p:fltVal val="0"/>
                                          </p:val>
                                        </p:tav>
                                      </p:tavLst>
                                    </p:anim>
                                    <p:animEffect transition="in" filter="fade">
                                      <p:cBhvr>
                                        <p:cTn id="10" dur="500"/>
                                        <p:tgtEl>
                                          <p:spTgt spid="16419"/>
                                        </p:tgtEl>
                                      </p:cBhvr>
                                    </p:animEffect>
                                  </p:childTnLst>
                                </p:cTn>
                              </p:par>
                              <p:par>
                                <p:cTn id="11" presetID="49" presetClass="entr" presetSubtype="0" decel="100000" fill="hold" grpId="0" nodeType="withEffect">
                                  <p:stCondLst>
                                    <p:cond delay="0"/>
                                  </p:stCondLst>
                                  <p:childTnLst>
                                    <p:set>
                                      <p:cBhvr>
                                        <p:cTn id="12" dur="1" fill="hold">
                                          <p:stCondLst>
                                            <p:cond delay="0"/>
                                          </p:stCondLst>
                                        </p:cTn>
                                        <p:tgtEl>
                                          <p:spTgt spid="16420"/>
                                        </p:tgtEl>
                                        <p:attrNameLst>
                                          <p:attrName>style.visibility</p:attrName>
                                        </p:attrNameLst>
                                      </p:cBhvr>
                                      <p:to>
                                        <p:strVal val="visible"/>
                                      </p:to>
                                    </p:set>
                                    <p:anim calcmode="lin" valueType="num">
                                      <p:cBhvr>
                                        <p:cTn id="13" dur="500" fill="hold"/>
                                        <p:tgtEl>
                                          <p:spTgt spid="16420"/>
                                        </p:tgtEl>
                                        <p:attrNameLst>
                                          <p:attrName>ppt_w</p:attrName>
                                        </p:attrNameLst>
                                      </p:cBhvr>
                                      <p:tavLst>
                                        <p:tav tm="0">
                                          <p:val>
                                            <p:fltVal val="0"/>
                                          </p:val>
                                        </p:tav>
                                        <p:tav tm="100000">
                                          <p:val>
                                            <p:strVal val="#ppt_w"/>
                                          </p:val>
                                        </p:tav>
                                      </p:tavLst>
                                    </p:anim>
                                    <p:anim calcmode="lin" valueType="num">
                                      <p:cBhvr>
                                        <p:cTn id="14" dur="500" fill="hold"/>
                                        <p:tgtEl>
                                          <p:spTgt spid="16420"/>
                                        </p:tgtEl>
                                        <p:attrNameLst>
                                          <p:attrName>ppt_h</p:attrName>
                                        </p:attrNameLst>
                                      </p:cBhvr>
                                      <p:tavLst>
                                        <p:tav tm="0">
                                          <p:val>
                                            <p:fltVal val="0"/>
                                          </p:val>
                                        </p:tav>
                                        <p:tav tm="100000">
                                          <p:val>
                                            <p:strVal val="#ppt_h"/>
                                          </p:val>
                                        </p:tav>
                                      </p:tavLst>
                                    </p:anim>
                                    <p:anim calcmode="lin" valueType="num">
                                      <p:cBhvr>
                                        <p:cTn id="15" dur="500" fill="hold"/>
                                        <p:tgtEl>
                                          <p:spTgt spid="16420"/>
                                        </p:tgtEl>
                                        <p:attrNameLst>
                                          <p:attrName>style.rotation</p:attrName>
                                        </p:attrNameLst>
                                      </p:cBhvr>
                                      <p:tavLst>
                                        <p:tav tm="0">
                                          <p:val>
                                            <p:fltVal val="360"/>
                                          </p:val>
                                        </p:tav>
                                        <p:tav tm="100000">
                                          <p:val>
                                            <p:fltVal val="0"/>
                                          </p:val>
                                        </p:tav>
                                      </p:tavLst>
                                    </p:anim>
                                    <p:animEffect transition="in" filter="fade">
                                      <p:cBhvr>
                                        <p:cTn id="16" dur="500"/>
                                        <p:tgtEl>
                                          <p:spTgt spid="16420"/>
                                        </p:tgtEl>
                                      </p:cBhvr>
                                    </p:animEffect>
                                  </p:childTnLst>
                                </p:cTn>
                              </p:par>
                              <p:par>
                                <p:cTn id="17" presetID="49" presetClass="entr" presetSubtype="0" decel="100000" fill="hold" grpId="0" nodeType="withEffect">
                                  <p:stCondLst>
                                    <p:cond delay="0"/>
                                  </p:stCondLst>
                                  <p:childTnLst>
                                    <p:set>
                                      <p:cBhvr>
                                        <p:cTn id="18" dur="1" fill="hold">
                                          <p:stCondLst>
                                            <p:cond delay="0"/>
                                          </p:stCondLst>
                                        </p:cTn>
                                        <p:tgtEl>
                                          <p:spTgt spid="16421"/>
                                        </p:tgtEl>
                                        <p:attrNameLst>
                                          <p:attrName>style.visibility</p:attrName>
                                        </p:attrNameLst>
                                      </p:cBhvr>
                                      <p:to>
                                        <p:strVal val="visible"/>
                                      </p:to>
                                    </p:set>
                                    <p:anim calcmode="lin" valueType="num">
                                      <p:cBhvr>
                                        <p:cTn id="19" dur="500" fill="hold"/>
                                        <p:tgtEl>
                                          <p:spTgt spid="16421"/>
                                        </p:tgtEl>
                                        <p:attrNameLst>
                                          <p:attrName>ppt_w</p:attrName>
                                        </p:attrNameLst>
                                      </p:cBhvr>
                                      <p:tavLst>
                                        <p:tav tm="0">
                                          <p:val>
                                            <p:fltVal val="0"/>
                                          </p:val>
                                        </p:tav>
                                        <p:tav tm="100000">
                                          <p:val>
                                            <p:strVal val="#ppt_w"/>
                                          </p:val>
                                        </p:tav>
                                      </p:tavLst>
                                    </p:anim>
                                    <p:anim calcmode="lin" valueType="num">
                                      <p:cBhvr>
                                        <p:cTn id="20" dur="500" fill="hold"/>
                                        <p:tgtEl>
                                          <p:spTgt spid="16421"/>
                                        </p:tgtEl>
                                        <p:attrNameLst>
                                          <p:attrName>ppt_h</p:attrName>
                                        </p:attrNameLst>
                                      </p:cBhvr>
                                      <p:tavLst>
                                        <p:tav tm="0">
                                          <p:val>
                                            <p:fltVal val="0"/>
                                          </p:val>
                                        </p:tav>
                                        <p:tav tm="100000">
                                          <p:val>
                                            <p:strVal val="#ppt_h"/>
                                          </p:val>
                                        </p:tav>
                                      </p:tavLst>
                                    </p:anim>
                                    <p:anim calcmode="lin" valueType="num">
                                      <p:cBhvr>
                                        <p:cTn id="21" dur="500" fill="hold"/>
                                        <p:tgtEl>
                                          <p:spTgt spid="16421"/>
                                        </p:tgtEl>
                                        <p:attrNameLst>
                                          <p:attrName>style.rotation</p:attrName>
                                        </p:attrNameLst>
                                      </p:cBhvr>
                                      <p:tavLst>
                                        <p:tav tm="0">
                                          <p:val>
                                            <p:fltVal val="360"/>
                                          </p:val>
                                        </p:tav>
                                        <p:tav tm="100000">
                                          <p:val>
                                            <p:fltVal val="0"/>
                                          </p:val>
                                        </p:tav>
                                      </p:tavLst>
                                    </p:anim>
                                    <p:animEffect transition="in" filter="fade">
                                      <p:cBhvr>
                                        <p:cTn id="22" dur="500"/>
                                        <p:tgtEl>
                                          <p:spTgt spid="16421"/>
                                        </p:tgtEl>
                                      </p:cBhvr>
                                    </p:animEffect>
                                  </p:childTnLst>
                                </p:cTn>
                              </p:par>
                              <p:par>
                                <p:cTn id="23" presetID="49" presetClass="entr" presetSubtype="0" decel="100000" fill="hold" grpId="0" nodeType="withEffect">
                                  <p:stCondLst>
                                    <p:cond delay="0"/>
                                  </p:stCondLst>
                                  <p:childTnLst>
                                    <p:set>
                                      <p:cBhvr>
                                        <p:cTn id="24" dur="1" fill="hold">
                                          <p:stCondLst>
                                            <p:cond delay="0"/>
                                          </p:stCondLst>
                                        </p:cTn>
                                        <p:tgtEl>
                                          <p:spTgt spid="16430"/>
                                        </p:tgtEl>
                                        <p:attrNameLst>
                                          <p:attrName>style.visibility</p:attrName>
                                        </p:attrNameLst>
                                      </p:cBhvr>
                                      <p:to>
                                        <p:strVal val="visible"/>
                                      </p:to>
                                    </p:set>
                                    <p:anim calcmode="lin" valueType="num">
                                      <p:cBhvr>
                                        <p:cTn id="25" dur="500" fill="hold"/>
                                        <p:tgtEl>
                                          <p:spTgt spid="16430"/>
                                        </p:tgtEl>
                                        <p:attrNameLst>
                                          <p:attrName>ppt_w</p:attrName>
                                        </p:attrNameLst>
                                      </p:cBhvr>
                                      <p:tavLst>
                                        <p:tav tm="0">
                                          <p:val>
                                            <p:fltVal val="0"/>
                                          </p:val>
                                        </p:tav>
                                        <p:tav tm="100000">
                                          <p:val>
                                            <p:strVal val="#ppt_w"/>
                                          </p:val>
                                        </p:tav>
                                      </p:tavLst>
                                    </p:anim>
                                    <p:anim calcmode="lin" valueType="num">
                                      <p:cBhvr>
                                        <p:cTn id="26" dur="500" fill="hold"/>
                                        <p:tgtEl>
                                          <p:spTgt spid="16430"/>
                                        </p:tgtEl>
                                        <p:attrNameLst>
                                          <p:attrName>ppt_h</p:attrName>
                                        </p:attrNameLst>
                                      </p:cBhvr>
                                      <p:tavLst>
                                        <p:tav tm="0">
                                          <p:val>
                                            <p:fltVal val="0"/>
                                          </p:val>
                                        </p:tav>
                                        <p:tav tm="100000">
                                          <p:val>
                                            <p:strVal val="#ppt_h"/>
                                          </p:val>
                                        </p:tav>
                                      </p:tavLst>
                                    </p:anim>
                                    <p:anim calcmode="lin" valueType="num">
                                      <p:cBhvr>
                                        <p:cTn id="27" dur="500" fill="hold"/>
                                        <p:tgtEl>
                                          <p:spTgt spid="16430"/>
                                        </p:tgtEl>
                                        <p:attrNameLst>
                                          <p:attrName>style.rotation</p:attrName>
                                        </p:attrNameLst>
                                      </p:cBhvr>
                                      <p:tavLst>
                                        <p:tav tm="0">
                                          <p:val>
                                            <p:fltVal val="360"/>
                                          </p:val>
                                        </p:tav>
                                        <p:tav tm="100000">
                                          <p:val>
                                            <p:fltVal val="0"/>
                                          </p:val>
                                        </p:tav>
                                      </p:tavLst>
                                    </p:anim>
                                    <p:animEffect transition="in" filter="fade">
                                      <p:cBhvr>
                                        <p:cTn id="28" dur="500"/>
                                        <p:tgtEl>
                                          <p:spTgt spid="16430"/>
                                        </p:tgtEl>
                                      </p:cBhvr>
                                    </p:animEffect>
                                  </p:childTnLst>
                                </p:cTn>
                              </p:par>
                              <p:par>
                                <p:cTn id="29" presetID="49" presetClass="entr" presetSubtype="0" decel="100000" fill="hold" grpId="0" nodeType="withEffect">
                                  <p:stCondLst>
                                    <p:cond delay="0"/>
                                  </p:stCondLst>
                                  <p:childTnLst>
                                    <p:set>
                                      <p:cBhvr>
                                        <p:cTn id="30" dur="1" fill="hold">
                                          <p:stCondLst>
                                            <p:cond delay="0"/>
                                          </p:stCondLst>
                                        </p:cTn>
                                        <p:tgtEl>
                                          <p:spTgt spid="16431"/>
                                        </p:tgtEl>
                                        <p:attrNameLst>
                                          <p:attrName>style.visibility</p:attrName>
                                        </p:attrNameLst>
                                      </p:cBhvr>
                                      <p:to>
                                        <p:strVal val="visible"/>
                                      </p:to>
                                    </p:set>
                                    <p:anim calcmode="lin" valueType="num">
                                      <p:cBhvr>
                                        <p:cTn id="31" dur="500" fill="hold"/>
                                        <p:tgtEl>
                                          <p:spTgt spid="16431"/>
                                        </p:tgtEl>
                                        <p:attrNameLst>
                                          <p:attrName>ppt_w</p:attrName>
                                        </p:attrNameLst>
                                      </p:cBhvr>
                                      <p:tavLst>
                                        <p:tav tm="0">
                                          <p:val>
                                            <p:fltVal val="0"/>
                                          </p:val>
                                        </p:tav>
                                        <p:tav tm="100000">
                                          <p:val>
                                            <p:strVal val="#ppt_w"/>
                                          </p:val>
                                        </p:tav>
                                      </p:tavLst>
                                    </p:anim>
                                    <p:anim calcmode="lin" valueType="num">
                                      <p:cBhvr>
                                        <p:cTn id="32" dur="500" fill="hold"/>
                                        <p:tgtEl>
                                          <p:spTgt spid="16431"/>
                                        </p:tgtEl>
                                        <p:attrNameLst>
                                          <p:attrName>ppt_h</p:attrName>
                                        </p:attrNameLst>
                                      </p:cBhvr>
                                      <p:tavLst>
                                        <p:tav tm="0">
                                          <p:val>
                                            <p:fltVal val="0"/>
                                          </p:val>
                                        </p:tav>
                                        <p:tav tm="100000">
                                          <p:val>
                                            <p:strVal val="#ppt_h"/>
                                          </p:val>
                                        </p:tav>
                                      </p:tavLst>
                                    </p:anim>
                                    <p:anim calcmode="lin" valueType="num">
                                      <p:cBhvr>
                                        <p:cTn id="33" dur="500" fill="hold"/>
                                        <p:tgtEl>
                                          <p:spTgt spid="16431"/>
                                        </p:tgtEl>
                                        <p:attrNameLst>
                                          <p:attrName>style.rotation</p:attrName>
                                        </p:attrNameLst>
                                      </p:cBhvr>
                                      <p:tavLst>
                                        <p:tav tm="0">
                                          <p:val>
                                            <p:fltVal val="360"/>
                                          </p:val>
                                        </p:tav>
                                        <p:tav tm="100000">
                                          <p:val>
                                            <p:fltVal val="0"/>
                                          </p:val>
                                        </p:tav>
                                      </p:tavLst>
                                    </p:anim>
                                    <p:animEffect transition="in" filter="fade">
                                      <p:cBhvr>
                                        <p:cTn id="34" dur="500"/>
                                        <p:tgtEl>
                                          <p:spTgt spid="16431"/>
                                        </p:tgtEl>
                                      </p:cBhvr>
                                    </p:animEffect>
                                  </p:childTnLst>
                                </p:cTn>
                              </p:par>
                              <p:par>
                                <p:cTn id="35" presetID="49" presetClass="entr" presetSubtype="0" decel="100000" fill="hold" grpId="0" nodeType="withEffect">
                                  <p:stCondLst>
                                    <p:cond delay="0"/>
                                  </p:stCondLst>
                                  <p:childTnLst>
                                    <p:set>
                                      <p:cBhvr>
                                        <p:cTn id="36" dur="1" fill="hold">
                                          <p:stCondLst>
                                            <p:cond delay="0"/>
                                          </p:stCondLst>
                                        </p:cTn>
                                        <p:tgtEl>
                                          <p:spTgt spid="16432"/>
                                        </p:tgtEl>
                                        <p:attrNameLst>
                                          <p:attrName>style.visibility</p:attrName>
                                        </p:attrNameLst>
                                      </p:cBhvr>
                                      <p:to>
                                        <p:strVal val="visible"/>
                                      </p:to>
                                    </p:set>
                                    <p:anim calcmode="lin" valueType="num">
                                      <p:cBhvr>
                                        <p:cTn id="37" dur="500" fill="hold"/>
                                        <p:tgtEl>
                                          <p:spTgt spid="16432"/>
                                        </p:tgtEl>
                                        <p:attrNameLst>
                                          <p:attrName>ppt_w</p:attrName>
                                        </p:attrNameLst>
                                      </p:cBhvr>
                                      <p:tavLst>
                                        <p:tav tm="0">
                                          <p:val>
                                            <p:fltVal val="0"/>
                                          </p:val>
                                        </p:tav>
                                        <p:tav tm="100000">
                                          <p:val>
                                            <p:strVal val="#ppt_w"/>
                                          </p:val>
                                        </p:tav>
                                      </p:tavLst>
                                    </p:anim>
                                    <p:anim calcmode="lin" valueType="num">
                                      <p:cBhvr>
                                        <p:cTn id="38" dur="500" fill="hold"/>
                                        <p:tgtEl>
                                          <p:spTgt spid="16432"/>
                                        </p:tgtEl>
                                        <p:attrNameLst>
                                          <p:attrName>ppt_h</p:attrName>
                                        </p:attrNameLst>
                                      </p:cBhvr>
                                      <p:tavLst>
                                        <p:tav tm="0">
                                          <p:val>
                                            <p:fltVal val="0"/>
                                          </p:val>
                                        </p:tav>
                                        <p:tav tm="100000">
                                          <p:val>
                                            <p:strVal val="#ppt_h"/>
                                          </p:val>
                                        </p:tav>
                                      </p:tavLst>
                                    </p:anim>
                                    <p:anim calcmode="lin" valueType="num">
                                      <p:cBhvr>
                                        <p:cTn id="39" dur="500" fill="hold"/>
                                        <p:tgtEl>
                                          <p:spTgt spid="16432"/>
                                        </p:tgtEl>
                                        <p:attrNameLst>
                                          <p:attrName>style.rotation</p:attrName>
                                        </p:attrNameLst>
                                      </p:cBhvr>
                                      <p:tavLst>
                                        <p:tav tm="0">
                                          <p:val>
                                            <p:fltVal val="360"/>
                                          </p:val>
                                        </p:tav>
                                        <p:tav tm="100000">
                                          <p:val>
                                            <p:fltVal val="0"/>
                                          </p:val>
                                        </p:tav>
                                      </p:tavLst>
                                    </p:anim>
                                    <p:animEffect transition="in" filter="fade">
                                      <p:cBhvr>
                                        <p:cTn id="40" dur="500"/>
                                        <p:tgtEl>
                                          <p:spTgt spid="16432"/>
                                        </p:tgtEl>
                                      </p:cBhvr>
                                    </p:animEffect>
                                  </p:childTnLst>
                                </p:cTn>
                              </p:par>
                              <p:par>
                                <p:cTn id="41" presetID="49" presetClass="entr" presetSubtype="0" decel="100000" fill="hold" grpId="0" nodeType="withEffect">
                                  <p:stCondLst>
                                    <p:cond delay="0"/>
                                  </p:stCondLst>
                                  <p:childTnLst>
                                    <p:set>
                                      <p:cBhvr>
                                        <p:cTn id="42" dur="1" fill="hold">
                                          <p:stCondLst>
                                            <p:cond delay="0"/>
                                          </p:stCondLst>
                                        </p:cTn>
                                        <p:tgtEl>
                                          <p:spTgt spid="16433"/>
                                        </p:tgtEl>
                                        <p:attrNameLst>
                                          <p:attrName>style.visibility</p:attrName>
                                        </p:attrNameLst>
                                      </p:cBhvr>
                                      <p:to>
                                        <p:strVal val="visible"/>
                                      </p:to>
                                    </p:set>
                                    <p:anim calcmode="lin" valueType="num">
                                      <p:cBhvr>
                                        <p:cTn id="43" dur="500" fill="hold"/>
                                        <p:tgtEl>
                                          <p:spTgt spid="16433"/>
                                        </p:tgtEl>
                                        <p:attrNameLst>
                                          <p:attrName>ppt_w</p:attrName>
                                        </p:attrNameLst>
                                      </p:cBhvr>
                                      <p:tavLst>
                                        <p:tav tm="0">
                                          <p:val>
                                            <p:fltVal val="0"/>
                                          </p:val>
                                        </p:tav>
                                        <p:tav tm="100000">
                                          <p:val>
                                            <p:strVal val="#ppt_w"/>
                                          </p:val>
                                        </p:tav>
                                      </p:tavLst>
                                    </p:anim>
                                    <p:anim calcmode="lin" valueType="num">
                                      <p:cBhvr>
                                        <p:cTn id="44" dur="500" fill="hold"/>
                                        <p:tgtEl>
                                          <p:spTgt spid="16433"/>
                                        </p:tgtEl>
                                        <p:attrNameLst>
                                          <p:attrName>ppt_h</p:attrName>
                                        </p:attrNameLst>
                                      </p:cBhvr>
                                      <p:tavLst>
                                        <p:tav tm="0">
                                          <p:val>
                                            <p:fltVal val="0"/>
                                          </p:val>
                                        </p:tav>
                                        <p:tav tm="100000">
                                          <p:val>
                                            <p:strVal val="#ppt_h"/>
                                          </p:val>
                                        </p:tav>
                                      </p:tavLst>
                                    </p:anim>
                                    <p:anim calcmode="lin" valueType="num">
                                      <p:cBhvr>
                                        <p:cTn id="45" dur="500" fill="hold"/>
                                        <p:tgtEl>
                                          <p:spTgt spid="16433"/>
                                        </p:tgtEl>
                                        <p:attrNameLst>
                                          <p:attrName>style.rotation</p:attrName>
                                        </p:attrNameLst>
                                      </p:cBhvr>
                                      <p:tavLst>
                                        <p:tav tm="0">
                                          <p:val>
                                            <p:fltVal val="360"/>
                                          </p:val>
                                        </p:tav>
                                        <p:tav tm="100000">
                                          <p:val>
                                            <p:fltVal val="0"/>
                                          </p:val>
                                        </p:tav>
                                      </p:tavLst>
                                    </p:anim>
                                    <p:animEffect transition="in" filter="fade">
                                      <p:cBhvr>
                                        <p:cTn id="46" dur="500"/>
                                        <p:tgtEl>
                                          <p:spTgt spid="16433"/>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53" presetClass="entr" presetSubtype="0" fill="hold" grpId="0" nodeType="clickEffect">
                                  <p:stCondLst>
                                    <p:cond delay="0"/>
                                  </p:stCondLst>
                                  <p:childTnLst>
                                    <p:set>
                                      <p:cBhvr>
                                        <p:cTn id="50" dur="1" fill="hold">
                                          <p:stCondLst>
                                            <p:cond delay="0"/>
                                          </p:stCondLst>
                                        </p:cTn>
                                        <p:tgtEl>
                                          <p:spTgt spid="16434"/>
                                        </p:tgtEl>
                                        <p:attrNameLst>
                                          <p:attrName>style.visibility</p:attrName>
                                        </p:attrNameLst>
                                      </p:cBhvr>
                                      <p:to>
                                        <p:strVal val="visible"/>
                                      </p:to>
                                    </p:set>
                                    <p:anim calcmode="lin" valueType="num">
                                      <p:cBhvr>
                                        <p:cTn id="51" dur="500" fill="hold"/>
                                        <p:tgtEl>
                                          <p:spTgt spid="16434"/>
                                        </p:tgtEl>
                                        <p:attrNameLst>
                                          <p:attrName>ppt_w</p:attrName>
                                        </p:attrNameLst>
                                      </p:cBhvr>
                                      <p:tavLst>
                                        <p:tav tm="0">
                                          <p:val>
                                            <p:fltVal val="0"/>
                                          </p:val>
                                        </p:tav>
                                        <p:tav tm="100000">
                                          <p:val>
                                            <p:strVal val="#ppt_w"/>
                                          </p:val>
                                        </p:tav>
                                      </p:tavLst>
                                    </p:anim>
                                    <p:anim calcmode="lin" valueType="num">
                                      <p:cBhvr>
                                        <p:cTn id="52" dur="500" fill="hold"/>
                                        <p:tgtEl>
                                          <p:spTgt spid="16434"/>
                                        </p:tgtEl>
                                        <p:attrNameLst>
                                          <p:attrName>ppt_h</p:attrName>
                                        </p:attrNameLst>
                                      </p:cBhvr>
                                      <p:tavLst>
                                        <p:tav tm="0">
                                          <p:val>
                                            <p:fltVal val="0"/>
                                          </p:val>
                                        </p:tav>
                                        <p:tav tm="100000">
                                          <p:val>
                                            <p:strVal val="#ppt_h"/>
                                          </p:val>
                                        </p:tav>
                                      </p:tavLst>
                                    </p:anim>
                                    <p:animEffect transition="in" filter="fade">
                                      <p:cBhvr>
                                        <p:cTn id="53" dur="500"/>
                                        <p:tgtEl>
                                          <p:spTgt spid="16434"/>
                                        </p:tgtEl>
                                      </p:cBhvr>
                                    </p:animEffect>
                                  </p:childTnLst>
                                </p:cTn>
                              </p:par>
                              <p:par>
                                <p:cTn id="54" presetID="53" presetClass="entr" presetSubtype="0" fill="hold" grpId="0" nodeType="withEffect">
                                  <p:stCondLst>
                                    <p:cond delay="0"/>
                                  </p:stCondLst>
                                  <p:childTnLst>
                                    <p:set>
                                      <p:cBhvr>
                                        <p:cTn id="55" dur="1" fill="hold">
                                          <p:stCondLst>
                                            <p:cond delay="0"/>
                                          </p:stCondLst>
                                        </p:cTn>
                                        <p:tgtEl>
                                          <p:spTgt spid="16435"/>
                                        </p:tgtEl>
                                        <p:attrNameLst>
                                          <p:attrName>style.visibility</p:attrName>
                                        </p:attrNameLst>
                                      </p:cBhvr>
                                      <p:to>
                                        <p:strVal val="visible"/>
                                      </p:to>
                                    </p:set>
                                    <p:anim calcmode="lin" valueType="num">
                                      <p:cBhvr>
                                        <p:cTn id="56" dur="500" fill="hold"/>
                                        <p:tgtEl>
                                          <p:spTgt spid="16435"/>
                                        </p:tgtEl>
                                        <p:attrNameLst>
                                          <p:attrName>ppt_w</p:attrName>
                                        </p:attrNameLst>
                                      </p:cBhvr>
                                      <p:tavLst>
                                        <p:tav tm="0">
                                          <p:val>
                                            <p:fltVal val="0"/>
                                          </p:val>
                                        </p:tav>
                                        <p:tav tm="100000">
                                          <p:val>
                                            <p:strVal val="#ppt_w"/>
                                          </p:val>
                                        </p:tav>
                                      </p:tavLst>
                                    </p:anim>
                                    <p:anim calcmode="lin" valueType="num">
                                      <p:cBhvr>
                                        <p:cTn id="57" dur="500" fill="hold"/>
                                        <p:tgtEl>
                                          <p:spTgt spid="16435"/>
                                        </p:tgtEl>
                                        <p:attrNameLst>
                                          <p:attrName>ppt_h</p:attrName>
                                        </p:attrNameLst>
                                      </p:cBhvr>
                                      <p:tavLst>
                                        <p:tav tm="0">
                                          <p:val>
                                            <p:fltVal val="0"/>
                                          </p:val>
                                        </p:tav>
                                        <p:tav tm="100000">
                                          <p:val>
                                            <p:strVal val="#ppt_h"/>
                                          </p:val>
                                        </p:tav>
                                      </p:tavLst>
                                    </p:anim>
                                    <p:animEffect transition="in" filter="fade">
                                      <p:cBhvr>
                                        <p:cTn id="58" dur="500"/>
                                        <p:tgtEl>
                                          <p:spTgt spid="16435"/>
                                        </p:tgtEl>
                                      </p:cBhvr>
                                    </p:animEffect>
                                  </p:childTnLst>
                                </p:cTn>
                              </p:par>
                              <p:par>
                                <p:cTn id="59" presetID="53" presetClass="entr" presetSubtype="0" fill="hold" grpId="0" nodeType="withEffect">
                                  <p:stCondLst>
                                    <p:cond delay="0"/>
                                  </p:stCondLst>
                                  <p:childTnLst>
                                    <p:set>
                                      <p:cBhvr>
                                        <p:cTn id="60" dur="1" fill="hold">
                                          <p:stCondLst>
                                            <p:cond delay="0"/>
                                          </p:stCondLst>
                                        </p:cTn>
                                        <p:tgtEl>
                                          <p:spTgt spid="16436"/>
                                        </p:tgtEl>
                                        <p:attrNameLst>
                                          <p:attrName>style.visibility</p:attrName>
                                        </p:attrNameLst>
                                      </p:cBhvr>
                                      <p:to>
                                        <p:strVal val="visible"/>
                                      </p:to>
                                    </p:set>
                                    <p:anim calcmode="lin" valueType="num">
                                      <p:cBhvr>
                                        <p:cTn id="61" dur="500" fill="hold"/>
                                        <p:tgtEl>
                                          <p:spTgt spid="16436"/>
                                        </p:tgtEl>
                                        <p:attrNameLst>
                                          <p:attrName>ppt_w</p:attrName>
                                        </p:attrNameLst>
                                      </p:cBhvr>
                                      <p:tavLst>
                                        <p:tav tm="0">
                                          <p:val>
                                            <p:fltVal val="0"/>
                                          </p:val>
                                        </p:tav>
                                        <p:tav tm="100000">
                                          <p:val>
                                            <p:strVal val="#ppt_w"/>
                                          </p:val>
                                        </p:tav>
                                      </p:tavLst>
                                    </p:anim>
                                    <p:anim calcmode="lin" valueType="num">
                                      <p:cBhvr>
                                        <p:cTn id="62" dur="500" fill="hold"/>
                                        <p:tgtEl>
                                          <p:spTgt spid="16436"/>
                                        </p:tgtEl>
                                        <p:attrNameLst>
                                          <p:attrName>ppt_h</p:attrName>
                                        </p:attrNameLst>
                                      </p:cBhvr>
                                      <p:tavLst>
                                        <p:tav tm="0">
                                          <p:val>
                                            <p:fltVal val="0"/>
                                          </p:val>
                                        </p:tav>
                                        <p:tav tm="100000">
                                          <p:val>
                                            <p:strVal val="#ppt_h"/>
                                          </p:val>
                                        </p:tav>
                                      </p:tavLst>
                                    </p:anim>
                                    <p:animEffect transition="in" filter="fade">
                                      <p:cBhvr>
                                        <p:cTn id="63" dur="500"/>
                                        <p:tgtEl>
                                          <p:spTgt spid="16436"/>
                                        </p:tgtEl>
                                      </p:cBhvr>
                                    </p:animEffect>
                                  </p:childTnLst>
                                </p:cTn>
                              </p:par>
                              <p:par>
                                <p:cTn id="64" presetID="53" presetClass="entr" presetSubtype="0" fill="hold" grpId="0" nodeType="withEffect">
                                  <p:stCondLst>
                                    <p:cond delay="0"/>
                                  </p:stCondLst>
                                  <p:childTnLst>
                                    <p:set>
                                      <p:cBhvr>
                                        <p:cTn id="65" dur="1" fill="hold">
                                          <p:stCondLst>
                                            <p:cond delay="0"/>
                                          </p:stCondLst>
                                        </p:cTn>
                                        <p:tgtEl>
                                          <p:spTgt spid="16437"/>
                                        </p:tgtEl>
                                        <p:attrNameLst>
                                          <p:attrName>style.visibility</p:attrName>
                                        </p:attrNameLst>
                                      </p:cBhvr>
                                      <p:to>
                                        <p:strVal val="visible"/>
                                      </p:to>
                                    </p:set>
                                    <p:anim calcmode="lin" valueType="num">
                                      <p:cBhvr>
                                        <p:cTn id="66" dur="500" fill="hold"/>
                                        <p:tgtEl>
                                          <p:spTgt spid="16437"/>
                                        </p:tgtEl>
                                        <p:attrNameLst>
                                          <p:attrName>ppt_w</p:attrName>
                                        </p:attrNameLst>
                                      </p:cBhvr>
                                      <p:tavLst>
                                        <p:tav tm="0">
                                          <p:val>
                                            <p:fltVal val="0"/>
                                          </p:val>
                                        </p:tav>
                                        <p:tav tm="100000">
                                          <p:val>
                                            <p:strVal val="#ppt_w"/>
                                          </p:val>
                                        </p:tav>
                                      </p:tavLst>
                                    </p:anim>
                                    <p:anim calcmode="lin" valueType="num">
                                      <p:cBhvr>
                                        <p:cTn id="67" dur="500" fill="hold"/>
                                        <p:tgtEl>
                                          <p:spTgt spid="16437"/>
                                        </p:tgtEl>
                                        <p:attrNameLst>
                                          <p:attrName>ppt_h</p:attrName>
                                        </p:attrNameLst>
                                      </p:cBhvr>
                                      <p:tavLst>
                                        <p:tav tm="0">
                                          <p:val>
                                            <p:fltVal val="0"/>
                                          </p:val>
                                        </p:tav>
                                        <p:tav tm="100000">
                                          <p:val>
                                            <p:strVal val="#ppt_h"/>
                                          </p:val>
                                        </p:tav>
                                      </p:tavLst>
                                    </p:anim>
                                    <p:animEffect transition="in" filter="fade">
                                      <p:cBhvr>
                                        <p:cTn id="68" dur="500"/>
                                        <p:tgtEl>
                                          <p:spTgt spid="16437"/>
                                        </p:tgtEl>
                                      </p:cBhvr>
                                    </p:animEffect>
                                  </p:childTnLst>
                                </p:cTn>
                              </p:par>
                              <p:par>
                                <p:cTn id="69" presetID="53" presetClass="entr" presetSubtype="0" fill="hold" grpId="0" nodeType="withEffect">
                                  <p:stCondLst>
                                    <p:cond delay="0"/>
                                  </p:stCondLst>
                                  <p:childTnLst>
                                    <p:set>
                                      <p:cBhvr>
                                        <p:cTn id="70" dur="1" fill="hold">
                                          <p:stCondLst>
                                            <p:cond delay="0"/>
                                          </p:stCondLst>
                                        </p:cTn>
                                        <p:tgtEl>
                                          <p:spTgt spid="16438"/>
                                        </p:tgtEl>
                                        <p:attrNameLst>
                                          <p:attrName>style.visibility</p:attrName>
                                        </p:attrNameLst>
                                      </p:cBhvr>
                                      <p:to>
                                        <p:strVal val="visible"/>
                                      </p:to>
                                    </p:set>
                                    <p:anim calcmode="lin" valueType="num">
                                      <p:cBhvr>
                                        <p:cTn id="71" dur="500" fill="hold"/>
                                        <p:tgtEl>
                                          <p:spTgt spid="16438"/>
                                        </p:tgtEl>
                                        <p:attrNameLst>
                                          <p:attrName>ppt_w</p:attrName>
                                        </p:attrNameLst>
                                      </p:cBhvr>
                                      <p:tavLst>
                                        <p:tav tm="0">
                                          <p:val>
                                            <p:fltVal val="0"/>
                                          </p:val>
                                        </p:tav>
                                        <p:tav tm="100000">
                                          <p:val>
                                            <p:strVal val="#ppt_w"/>
                                          </p:val>
                                        </p:tav>
                                      </p:tavLst>
                                    </p:anim>
                                    <p:anim calcmode="lin" valueType="num">
                                      <p:cBhvr>
                                        <p:cTn id="72" dur="500" fill="hold"/>
                                        <p:tgtEl>
                                          <p:spTgt spid="16438"/>
                                        </p:tgtEl>
                                        <p:attrNameLst>
                                          <p:attrName>ppt_h</p:attrName>
                                        </p:attrNameLst>
                                      </p:cBhvr>
                                      <p:tavLst>
                                        <p:tav tm="0">
                                          <p:val>
                                            <p:fltVal val="0"/>
                                          </p:val>
                                        </p:tav>
                                        <p:tav tm="100000">
                                          <p:val>
                                            <p:strVal val="#ppt_h"/>
                                          </p:val>
                                        </p:tav>
                                      </p:tavLst>
                                    </p:anim>
                                    <p:animEffect transition="in" filter="fade">
                                      <p:cBhvr>
                                        <p:cTn id="73" dur="500"/>
                                        <p:tgtEl>
                                          <p:spTgt spid="16438"/>
                                        </p:tgtEl>
                                      </p:cBhvr>
                                    </p:animEffect>
                                  </p:childTnLst>
                                </p:cTn>
                              </p:par>
                            </p:childTnLst>
                          </p:cTn>
                        </p:par>
                      </p:childTnLst>
                    </p:cTn>
                  </p:par>
                  <p:par>
                    <p:cTn id="74" fill="hold" nodeType="clickPar">
                      <p:stCondLst>
                        <p:cond delay="indefinite"/>
                      </p:stCondLst>
                      <p:childTnLst>
                        <p:par>
                          <p:cTn id="75" fill="hold" nodeType="withGroup">
                            <p:stCondLst>
                              <p:cond delay="0"/>
                            </p:stCondLst>
                            <p:childTnLst>
                              <p:par>
                                <p:cTn id="76" presetID="49" presetClass="entr" presetSubtype="0" decel="100000" fill="hold" grpId="0" nodeType="clickEffect">
                                  <p:stCondLst>
                                    <p:cond delay="0"/>
                                  </p:stCondLst>
                                  <p:childTnLst>
                                    <p:set>
                                      <p:cBhvr>
                                        <p:cTn id="77" dur="1" fill="hold">
                                          <p:stCondLst>
                                            <p:cond delay="0"/>
                                          </p:stCondLst>
                                        </p:cTn>
                                        <p:tgtEl>
                                          <p:spTgt spid="16439"/>
                                        </p:tgtEl>
                                        <p:attrNameLst>
                                          <p:attrName>style.visibility</p:attrName>
                                        </p:attrNameLst>
                                      </p:cBhvr>
                                      <p:to>
                                        <p:strVal val="visible"/>
                                      </p:to>
                                    </p:set>
                                    <p:anim calcmode="lin" valueType="num">
                                      <p:cBhvr>
                                        <p:cTn id="78" dur="500" fill="hold"/>
                                        <p:tgtEl>
                                          <p:spTgt spid="16439"/>
                                        </p:tgtEl>
                                        <p:attrNameLst>
                                          <p:attrName>ppt_w</p:attrName>
                                        </p:attrNameLst>
                                      </p:cBhvr>
                                      <p:tavLst>
                                        <p:tav tm="0">
                                          <p:val>
                                            <p:fltVal val="0"/>
                                          </p:val>
                                        </p:tav>
                                        <p:tav tm="100000">
                                          <p:val>
                                            <p:strVal val="#ppt_w"/>
                                          </p:val>
                                        </p:tav>
                                      </p:tavLst>
                                    </p:anim>
                                    <p:anim calcmode="lin" valueType="num">
                                      <p:cBhvr>
                                        <p:cTn id="79" dur="500" fill="hold"/>
                                        <p:tgtEl>
                                          <p:spTgt spid="16439"/>
                                        </p:tgtEl>
                                        <p:attrNameLst>
                                          <p:attrName>ppt_h</p:attrName>
                                        </p:attrNameLst>
                                      </p:cBhvr>
                                      <p:tavLst>
                                        <p:tav tm="0">
                                          <p:val>
                                            <p:fltVal val="0"/>
                                          </p:val>
                                        </p:tav>
                                        <p:tav tm="100000">
                                          <p:val>
                                            <p:strVal val="#ppt_h"/>
                                          </p:val>
                                        </p:tav>
                                      </p:tavLst>
                                    </p:anim>
                                    <p:anim calcmode="lin" valueType="num">
                                      <p:cBhvr>
                                        <p:cTn id="80" dur="500" fill="hold"/>
                                        <p:tgtEl>
                                          <p:spTgt spid="16439"/>
                                        </p:tgtEl>
                                        <p:attrNameLst>
                                          <p:attrName>style.rotation</p:attrName>
                                        </p:attrNameLst>
                                      </p:cBhvr>
                                      <p:tavLst>
                                        <p:tav tm="0">
                                          <p:val>
                                            <p:fltVal val="360"/>
                                          </p:val>
                                        </p:tav>
                                        <p:tav tm="100000">
                                          <p:val>
                                            <p:fltVal val="0"/>
                                          </p:val>
                                        </p:tav>
                                      </p:tavLst>
                                    </p:anim>
                                    <p:animEffect transition="in" filter="fade">
                                      <p:cBhvr>
                                        <p:cTn id="81" dur="500"/>
                                        <p:tgtEl>
                                          <p:spTgt spid="16439"/>
                                        </p:tgtEl>
                                      </p:cBhvr>
                                    </p:animEffect>
                                  </p:childTnLst>
                                </p:cTn>
                              </p:par>
                              <p:par>
                                <p:cTn id="82" presetID="49" presetClass="entr" presetSubtype="0" decel="100000" fill="hold" grpId="0" nodeType="withEffect">
                                  <p:stCondLst>
                                    <p:cond delay="0"/>
                                  </p:stCondLst>
                                  <p:childTnLst>
                                    <p:set>
                                      <p:cBhvr>
                                        <p:cTn id="83" dur="1" fill="hold">
                                          <p:stCondLst>
                                            <p:cond delay="0"/>
                                          </p:stCondLst>
                                        </p:cTn>
                                        <p:tgtEl>
                                          <p:spTgt spid="16440"/>
                                        </p:tgtEl>
                                        <p:attrNameLst>
                                          <p:attrName>style.visibility</p:attrName>
                                        </p:attrNameLst>
                                      </p:cBhvr>
                                      <p:to>
                                        <p:strVal val="visible"/>
                                      </p:to>
                                    </p:set>
                                    <p:anim calcmode="lin" valueType="num">
                                      <p:cBhvr>
                                        <p:cTn id="84" dur="500" fill="hold"/>
                                        <p:tgtEl>
                                          <p:spTgt spid="16440"/>
                                        </p:tgtEl>
                                        <p:attrNameLst>
                                          <p:attrName>ppt_w</p:attrName>
                                        </p:attrNameLst>
                                      </p:cBhvr>
                                      <p:tavLst>
                                        <p:tav tm="0">
                                          <p:val>
                                            <p:fltVal val="0"/>
                                          </p:val>
                                        </p:tav>
                                        <p:tav tm="100000">
                                          <p:val>
                                            <p:strVal val="#ppt_w"/>
                                          </p:val>
                                        </p:tav>
                                      </p:tavLst>
                                    </p:anim>
                                    <p:anim calcmode="lin" valueType="num">
                                      <p:cBhvr>
                                        <p:cTn id="85" dur="500" fill="hold"/>
                                        <p:tgtEl>
                                          <p:spTgt spid="16440"/>
                                        </p:tgtEl>
                                        <p:attrNameLst>
                                          <p:attrName>ppt_h</p:attrName>
                                        </p:attrNameLst>
                                      </p:cBhvr>
                                      <p:tavLst>
                                        <p:tav tm="0">
                                          <p:val>
                                            <p:fltVal val="0"/>
                                          </p:val>
                                        </p:tav>
                                        <p:tav tm="100000">
                                          <p:val>
                                            <p:strVal val="#ppt_h"/>
                                          </p:val>
                                        </p:tav>
                                      </p:tavLst>
                                    </p:anim>
                                    <p:anim calcmode="lin" valueType="num">
                                      <p:cBhvr>
                                        <p:cTn id="86" dur="500" fill="hold"/>
                                        <p:tgtEl>
                                          <p:spTgt spid="16440"/>
                                        </p:tgtEl>
                                        <p:attrNameLst>
                                          <p:attrName>style.rotation</p:attrName>
                                        </p:attrNameLst>
                                      </p:cBhvr>
                                      <p:tavLst>
                                        <p:tav tm="0">
                                          <p:val>
                                            <p:fltVal val="360"/>
                                          </p:val>
                                        </p:tav>
                                        <p:tav tm="100000">
                                          <p:val>
                                            <p:fltVal val="0"/>
                                          </p:val>
                                        </p:tav>
                                      </p:tavLst>
                                    </p:anim>
                                    <p:animEffect transition="in" filter="fade">
                                      <p:cBhvr>
                                        <p:cTn id="87" dur="500"/>
                                        <p:tgtEl>
                                          <p:spTgt spid="16440"/>
                                        </p:tgtEl>
                                      </p:cBhvr>
                                    </p:animEffect>
                                  </p:childTnLst>
                                </p:cTn>
                              </p:par>
                              <p:par>
                                <p:cTn id="88" presetID="49" presetClass="entr" presetSubtype="0" decel="100000" fill="hold" grpId="0" nodeType="withEffect">
                                  <p:stCondLst>
                                    <p:cond delay="0"/>
                                  </p:stCondLst>
                                  <p:childTnLst>
                                    <p:set>
                                      <p:cBhvr>
                                        <p:cTn id="89" dur="1" fill="hold">
                                          <p:stCondLst>
                                            <p:cond delay="0"/>
                                          </p:stCondLst>
                                        </p:cTn>
                                        <p:tgtEl>
                                          <p:spTgt spid="16441"/>
                                        </p:tgtEl>
                                        <p:attrNameLst>
                                          <p:attrName>style.visibility</p:attrName>
                                        </p:attrNameLst>
                                      </p:cBhvr>
                                      <p:to>
                                        <p:strVal val="visible"/>
                                      </p:to>
                                    </p:set>
                                    <p:anim calcmode="lin" valueType="num">
                                      <p:cBhvr>
                                        <p:cTn id="90" dur="500" fill="hold"/>
                                        <p:tgtEl>
                                          <p:spTgt spid="16441"/>
                                        </p:tgtEl>
                                        <p:attrNameLst>
                                          <p:attrName>ppt_w</p:attrName>
                                        </p:attrNameLst>
                                      </p:cBhvr>
                                      <p:tavLst>
                                        <p:tav tm="0">
                                          <p:val>
                                            <p:fltVal val="0"/>
                                          </p:val>
                                        </p:tav>
                                        <p:tav tm="100000">
                                          <p:val>
                                            <p:strVal val="#ppt_w"/>
                                          </p:val>
                                        </p:tav>
                                      </p:tavLst>
                                    </p:anim>
                                    <p:anim calcmode="lin" valueType="num">
                                      <p:cBhvr>
                                        <p:cTn id="91" dur="500" fill="hold"/>
                                        <p:tgtEl>
                                          <p:spTgt spid="16441"/>
                                        </p:tgtEl>
                                        <p:attrNameLst>
                                          <p:attrName>ppt_h</p:attrName>
                                        </p:attrNameLst>
                                      </p:cBhvr>
                                      <p:tavLst>
                                        <p:tav tm="0">
                                          <p:val>
                                            <p:fltVal val="0"/>
                                          </p:val>
                                        </p:tav>
                                        <p:tav tm="100000">
                                          <p:val>
                                            <p:strVal val="#ppt_h"/>
                                          </p:val>
                                        </p:tav>
                                      </p:tavLst>
                                    </p:anim>
                                    <p:anim calcmode="lin" valueType="num">
                                      <p:cBhvr>
                                        <p:cTn id="92" dur="500" fill="hold"/>
                                        <p:tgtEl>
                                          <p:spTgt spid="16441"/>
                                        </p:tgtEl>
                                        <p:attrNameLst>
                                          <p:attrName>style.rotation</p:attrName>
                                        </p:attrNameLst>
                                      </p:cBhvr>
                                      <p:tavLst>
                                        <p:tav tm="0">
                                          <p:val>
                                            <p:fltVal val="360"/>
                                          </p:val>
                                        </p:tav>
                                        <p:tav tm="100000">
                                          <p:val>
                                            <p:fltVal val="0"/>
                                          </p:val>
                                        </p:tav>
                                      </p:tavLst>
                                    </p:anim>
                                    <p:animEffect transition="in" filter="fade">
                                      <p:cBhvr>
                                        <p:cTn id="93" dur="500"/>
                                        <p:tgtEl>
                                          <p:spTgt spid="16441"/>
                                        </p:tgtEl>
                                      </p:cBhvr>
                                    </p:animEffect>
                                  </p:childTnLst>
                                </p:cTn>
                              </p:par>
                              <p:par>
                                <p:cTn id="94" presetID="49" presetClass="entr" presetSubtype="0" decel="100000" fill="hold" grpId="0" nodeType="withEffect">
                                  <p:stCondLst>
                                    <p:cond delay="0"/>
                                  </p:stCondLst>
                                  <p:childTnLst>
                                    <p:set>
                                      <p:cBhvr>
                                        <p:cTn id="95" dur="1" fill="hold">
                                          <p:stCondLst>
                                            <p:cond delay="0"/>
                                          </p:stCondLst>
                                        </p:cTn>
                                        <p:tgtEl>
                                          <p:spTgt spid="16442"/>
                                        </p:tgtEl>
                                        <p:attrNameLst>
                                          <p:attrName>style.visibility</p:attrName>
                                        </p:attrNameLst>
                                      </p:cBhvr>
                                      <p:to>
                                        <p:strVal val="visible"/>
                                      </p:to>
                                    </p:set>
                                    <p:anim calcmode="lin" valueType="num">
                                      <p:cBhvr>
                                        <p:cTn id="96" dur="500" fill="hold"/>
                                        <p:tgtEl>
                                          <p:spTgt spid="16442"/>
                                        </p:tgtEl>
                                        <p:attrNameLst>
                                          <p:attrName>ppt_w</p:attrName>
                                        </p:attrNameLst>
                                      </p:cBhvr>
                                      <p:tavLst>
                                        <p:tav tm="0">
                                          <p:val>
                                            <p:fltVal val="0"/>
                                          </p:val>
                                        </p:tav>
                                        <p:tav tm="100000">
                                          <p:val>
                                            <p:strVal val="#ppt_w"/>
                                          </p:val>
                                        </p:tav>
                                      </p:tavLst>
                                    </p:anim>
                                    <p:anim calcmode="lin" valueType="num">
                                      <p:cBhvr>
                                        <p:cTn id="97" dur="500" fill="hold"/>
                                        <p:tgtEl>
                                          <p:spTgt spid="16442"/>
                                        </p:tgtEl>
                                        <p:attrNameLst>
                                          <p:attrName>ppt_h</p:attrName>
                                        </p:attrNameLst>
                                      </p:cBhvr>
                                      <p:tavLst>
                                        <p:tav tm="0">
                                          <p:val>
                                            <p:fltVal val="0"/>
                                          </p:val>
                                        </p:tav>
                                        <p:tav tm="100000">
                                          <p:val>
                                            <p:strVal val="#ppt_h"/>
                                          </p:val>
                                        </p:tav>
                                      </p:tavLst>
                                    </p:anim>
                                    <p:anim calcmode="lin" valueType="num">
                                      <p:cBhvr>
                                        <p:cTn id="98" dur="500" fill="hold"/>
                                        <p:tgtEl>
                                          <p:spTgt spid="16442"/>
                                        </p:tgtEl>
                                        <p:attrNameLst>
                                          <p:attrName>style.rotation</p:attrName>
                                        </p:attrNameLst>
                                      </p:cBhvr>
                                      <p:tavLst>
                                        <p:tav tm="0">
                                          <p:val>
                                            <p:fltVal val="360"/>
                                          </p:val>
                                        </p:tav>
                                        <p:tav tm="100000">
                                          <p:val>
                                            <p:fltVal val="0"/>
                                          </p:val>
                                        </p:tav>
                                      </p:tavLst>
                                    </p:anim>
                                    <p:animEffect transition="in" filter="fade">
                                      <p:cBhvr>
                                        <p:cTn id="99" dur="500"/>
                                        <p:tgtEl>
                                          <p:spTgt spid="16442"/>
                                        </p:tgtEl>
                                      </p:cBhvr>
                                    </p:animEffect>
                                  </p:childTnLst>
                                </p:cTn>
                              </p:par>
                              <p:par>
                                <p:cTn id="100" presetID="49" presetClass="entr" presetSubtype="0" decel="100000" fill="hold" grpId="0" nodeType="withEffect">
                                  <p:stCondLst>
                                    <p:cond delay="0"/>
                                  </p:stCondLst>
                                  <p:childTnLst>
                                    <p:set>
                                      <p:cBhvr>
                                        <p:cTn id="101" dur="1" fill="hold">
                                          <p:stCondLst>
                                            <p:cond delay="0"/>
                                          </p:stCondLst>
                                        </p:cTn>
                                        <p:tgtEl>
                                          <p:spTgt spid="16443"/>
                                        </p:tgtEl>
                                        <p:attrNameLst>
                                          <p:attrName>style.visibility</p:attrName>
                                        </p:attrNameLst>
                                      </p:cBhvr>
                                      <p:to>
                                        <p:strVal val="visible"/>
                                      </p:to>
                                    </p:set>
                                    <p:anim calcmode="lin" valueType="num">
                                      <p:cBhvr>
                                        <p:cTn id="102" dur="500" fill="hold"/>
                                        <p:tgtEl>
                                          <p:spTgt spid="16443"/>
                                        </p:tgtEl>
                                        <p:attrNameLst>
                                          <p:attrName>ppt_w</p:attrName>
                                        </p:attrNameLst>
                                      </p:cBhvr>
                                      <p:tavLst>
                                        <p:tav tm="0">
                                          <p:val>
                                            <p:fltVal val="0"/>
                                          </p:val>
                                        </p:tav>
                                        <p:tav tm="100000">
                                          <p:val>
                                            <p:strVal val="#ppt_w"/>
                                          </p:val>
                                        </p:tav>
                                      </p:tavLst>
                                    </p:anim>
                                    <p:anim calcmode="lin" valueType="num">
                                      <p:cBhvr>
                                        <p:cTn id="103" dur="500" fill="hold"/>
                                        <p:tgtEl>
                                          <p:spTgt spid="16443"/>
                                        </p:tgtEl>
                                        <p:attrNameLst>
                                          <p:attrName>ppt_h</p:attrName>
                                        </p:attrNameLst>
                                      </p:cBhvr>
                                      <p:tavLst>
                                        <p:tav tm="0">
                                          <p:val>
                                            <p:fltVal val="0"/>
                                          </p:val>
                                        </p:tav>
                                        <p:tav tm="100000">
                                          <p:val>
                                            <p:strVal val="#ppt_h"/>
                                          </p:val>
                                        </p:tav>
                                      </p:tavLst>
                                    </p:anim>
                                    <p:anim calcmode="lin" valueType="num">
                                      <p:cBhvr>
                                        <p:cTn id="104" dur="500" fill="hold"/>
                                        <p:tgtEl>
                                          <p:spTgt spid="16443"/>
                                        </p:tgtEl>
                                        <p:attrNameLst>
                                          <p:attrName>style.rotation</p:attrName>
                                        </p:attrNameLst>
                                      </p:cBhvr>
                                      <p:tavLst>
                                        <p:tav tm="0">
                                          <p:val>
                                            <p:fltVal val="360"/>
                                          </p:val>
                                        </p:tav>
                                        <p:tav tm="100000">
                                          <p:val>
                                            <p:fltVal val="0"/>
                                          </p:val>
                                        </p:tav>
                                      </p:tavLst>
                                    </p:anim>
                                    <p:animEffect transition="in" filter="fade">
                                      <p:cBhvr>
                                        <p:cTn id="105" dur="500"/>
                                        <p:tgtEl>
                                          <p:spTgt spid="16443"/>
                                        </p:tgtEl>
                                      </p:cBhvr>
                                    </p:animEffect>
                                  </p:childTnLst>
                                </p:cTn>
                              </p:par>
                            </p:childTnLst>
                          </p:cTn>
                        </p:par>
                      </p:childTnLst>
                    </p:cTn>
                  </p:par>
                  <p:par>
                    <p:cTn id="106" fill="hold" nodeType="clickPar">
                      <p:stCondLst>
                        <p:cond delay="indefinite"/>
                      </p:stCondLst>
                      <p:childTnLst>
                        <p:par>
                          <p:cTn id="107" fill="hold" nodeType="withGroup">
                            <p:stCondLst>
                              <p:cond delay="0"/>
                            </p:stCondLst>
                            <p:childTnLst>
                              <p:par>
                                <p:cTn id="108" presetID="30" presetClass="entr" presetSubtype="0" fill="hold" grpId="0" nodeType="clickEffect">
                                  <p:stCondLst>
                                    <p:cond delay="0"/>
                                  </p:stCondLst>
                                  <p:childTnLst>
                                    <p:set>
                                      <p:cBhvr>
                                        <p:cTn id="109" dur="1" fill="hold">
                                          <p:stCondLst>
                                            <p:cond delay="0"/>
                                          </p:stCondLst>
                                        </p:cTn>
                                        <p:tgtEl>
                                          <p:spTgt spid="16445"/>
                                        </p:tgtEl>
                                        <p:attrNameLst>
                                          <p:attrName>style.visibility</p:attrName>
                                        </p:attrNameLst>
                                      </p:cBhvr>
                                      <p:to>
                                        <p:strVal val="visible"/>
                                      </p:to>
                                    </p:set>
                                    <p:animEffect transition="in" filter="fade">
                                      <p:cBhvr>
                                        <p:cTn id="110" dur="800" decel="100000"/>
                                        <p:tgtEl>
                                          <p:spTgt spid="16445"/>
                                        </p:tgtEl>
                                      </p:cBhvr>
                                    </p:animEffect>
                                    <p:anim calcmode="lin" valueType="num">
                                      <p:cBhvr>
                                        <p:cTn id="111" dur="800" decel="100000" fill="hold"/>
                                        <p:tgtEl>
                                          <p:spTgt spid="16445"/>
                                        </p:tgtEl>
                                        <p:attrNameLst>
                                          <p:attrName>style.rotation</p:attrName>
                                        </p:attrNameLst>
                                      </p:cBhvr>
                                      <p:tavLst>
                                        <p:tav tm="0">
                                          <p:val>
                                            <p:fltVal val="-90"/>
                                          </p:val>
                                        </p:tav>
                                        <p:tav tm="100000">
                                          <p:val>
                                            <p:fltVal val="0"/>
                                          </p:val>
                                        </p:tav>
                                      </p:tavLst>
                                    </p:anim>
                                    <p:anim calcmode="lin" valueType="num">
                                      <p:cBhvr>
                                        <p:cTn id="112" dur="800" decel="100000" fill="hold"/>
                                        <p:tgtEl>
                                          <p:spTgt spid="16445"/>
                                        </p:tgtEl>
                                        <p:attrNameLst>
                                          <p:attrName>ppt_x</p:attrName>
                                        </p:attrNameLst>
                                      </p:cBhvr>
                                      <p:tavLst>
                                        <p:tav tm="0">
                                          <p:val>
                                            <p:strVal val="#ppt_x+0.4"/>
                                          </p:val>
                                        </p:tav>
                                        <p:tav tm="100000">
                                          <p:val>
                                            <p:strVal val="#ppt_x-0.05"/>
                                          </p:val>
                                        </p:tav>
                                      </p:tavLst>
                                    </p:anim>
                                    <p:anim calcmode="lin" valueType="num">
                                      <p:cBhvr>
                                        <p:cTn id="113" dur="800" decel="100000" fill="hold"/>
                                        <p:tgtEl>
                                          <p:spTgt spid="16445"/>
                                        </p:tgtEl>
                                        <p:attrNameLst>
                                          <p:attrName>ppt_y</p:attrName>
                                        </p:attrNameLst>
                                      </p:cBhvr>
                                      <p:tavLst>
                                        <p:tav tm="0">
                                          <p:val>
                                            <p:strVal val="#ppt_y-0.4"/>
                                          </p:val>
                                        </p:tav>
                                        <p:tav tm="100000">
                                          <p:val>
                                            <p:strVal val="#ppt_y+0.1"/>
                                          </p:val>
                                        </p:tav>
                                      </p:tavLst>
                                    </p:anim>
                                    <p:anim calcmode="lin" valueType="num">
                                      <p:cBhvr>
                                        <p:cTn id="114" dur="200" accel="100000" fill="hold">
                                          <p:stCondLst>
                                            <p:cond delay="800"/>
                                          </p:stCondLst>
                                        </p:cTn>
                                        <p:tgtEl>
                                          <p:spTgt spid="16445"/>
                                        </p:tgtEl>
                                        <p:attrNameLst>
                                          <p:attrName>ppt_x</p:attrName>
                                        </p:attrNameLst>
                                      </p:cBhvr>
                                      <p:tavLst>
                                        <p:tav tm="0">
                                          <p:val>
                                            <p:strVal val="#ppt_x-0.05"/>
                                          </p:val>
                                        </p:tav>
                                        <p:tav tm="100000">
                                          <p:val>
                                            <p:strVal val="#ppt_x"/>
                                          </p:val>
                                        </p:tav>
                                      </p:tavLst>
                                    </p:anim>
                                    <p:anim calcmode="lin" valueType="num">
                                      <p:cBhvr>
                                        <p:cTn id="115" dur="200" accel="100000" fill="hold">
                                          <p:stCondLst>
                                            <p:cond delay="800"/>
                                          </p:stCondLst>
                                        </p:cTn>
                                        <p:tgtEl>
                                          <p:spTgt spid="16445"/>
                                        </p:tgtEl>
                                        <p:attrNameLst>
                                          <p:attrName>ppt_y</p:attrName>
                                        </p:attrNameLst>
                                      </p:cBhvr>
                                      <p:tavLst>
                                        <p:tav tm="0">
                                          <p:val>
                                            <p:strVal val="#ppt_y+0.1"/>
                                          </p:val>
                                        </p:tav>
                                        <p:tav tm="100000">
                                          <p:val>
                                            <p:strVal val="#ppt_y"/>
                                          </p:val>
                                        </p:tav>
                                      </p:tavLst>
                                    </p:anim>
                                  </p:childTnLst>
                                </p:cTn>
                              </p:par>
                              <p:par>
                                <p:cTn id="116" presetID="30" presetClass="entr" presetSubtype="0" fill="hold" grpId="0" nodeType="withEffect">
                                  <p:stCondLst>
                                    <p:cond delay="0"/>
                                  </p:stCondLst>
                                  <p:childTnLst>
                                    <p:set>
                                      <p:cBhvr>
                                        <p:cTn id="117" dur="1" fill="hold">
                                          <p:stCondLst>
                                            <p:cond delay="0"/>
                                          </p:stCondLst>
                                        </p:cTn>
                                        <p:tgtEl>
                                          <p:spTgt spid="16446"/>
                                        </p:tgtEl>
                                        <p:attrNameLst>
                                          <p:attrName>style.visibility</p:attrName>
                                        </p:attrNameLst>
                                      </p:cBhvr>
                                      <p:to>
                                        <p:strVal val="visible"/>
                                      </p:to>
                                    </p:set>
                                    <p:animEffect transition="in" filter="fade">
                                      <p:cBhvr>
                                        <p:cTn id="118" dur="800" decel="100000"/>
                                        <p:tgtEl>
                                          <p:spTgt spid="16446"/>
                                        </p:tgtEl>
                                      </p:cBhvr>
                                    </p:animEffect>
                                    <p:anim calcmode="lin" valueType="num">
                                      <p:cBhvr>
                                        <p:cTn id="119" dur="800" decel="100000" fill="hold"/>
                                        <p:tgtEl>
                                          <p:spTgt spid="16446"/>
                                        </p:tgtEl>
                                        <p:attrNameLst>
                                          <p:attrName>style.rotation</p:attrName>
                                        </p:attrNameLst>
                                      </p:cBhvr>
                                      <p:tavLst>
                                        <p:tav tm="0">
                                          <p:val>
                                            <p:fltVal val="-90"/>
                                          </p:val>
                                        </p:tav>
                                        <p:tav tm="100000">
                                          <p:val>
                                            <p:fltVal val="0"/>
                                          </p:val>
                                        </p:tav>
                                      </p:tavLst>
                                    </p:anim>
                                    <p:anim calcmode="lin" valueType="num">
                                      <p:cBhvr>
                                        <p:cTn id="120" dur="800" decel="100000" fill="hold"/>
                                        <p:tgtEl>
                                          <p:spTgt spid="16446"/>
                                        </p:tgtEl>
                                        <p:attrNameLst>
                                          <p:attrName>ppt_x</p:attrName>
                                        </p:attrNameLst>
                                      </p:cBhvr>
                                      <p:tavLst>
                                        <p:tav tm="0">
                                          <p:val>
                                            <p:strVal val="#ppt_x+0.4"/>
                                          </p:val>
                                        </p:tav>
                                        <p:tav tm="100000">
                                          <p:val>
                                            <p:strVal val="#ppt_x-0.05"/>
                                          </p:val>
                                        </p:tav>
                                      </p:tavLst>
                                    </p:anim>
                                    <p:anim calcmode="lin" valueType="num">
                                      <p:cBhvr>
                                        <p:cTn id="121" dur="800" decel="100000" fill="hold"/>
                                        <p:tgtEl>
                                          <p:spTgt spid="16446"/>
                                        </p:tgtEl>
                                        <p:attrNameLst>
                                          <p:attrName>ppt_y</p:attrName>
                                        </p:attrNameLst>
                                      </p:cBhvr>
                                      <p:tavLst>
                                        <p:tav tm="0">
                                          <p:val>
                                            <p:strVal val="#ppt_y-0.4"/>
                                          </p:val>
                                        </p:tav>
                                        <p:tav tm="100000">
                                          <p:val>
                                            <p:strVal val="#ppt_y+0.1"/>
                                          </p:val>
                                        </p:tav>
                                      </p:tavLst>
                                    </p:anim>
                                    <p:anim calcmode="lin" valueType="num">
                                      <p:cBhvr>
                                        <p:cTn id="122" dur="200" accel="100000" fill="hold">
                                          <p:stCondLst>
                                            <p:cond delay="800"/>
                                          </p:stCondLst>
                                        </p:cTn>
                                        <p:tgtEl>
                                          <p:spTgt spid="16446"/>
                                        </p:tgtEl>
                                        <p:attrNameLst>
                                          <p:attrName>ppt_x</p:attrName>
                                        </p:attrNameLst>
                                      </p:cBhvr>
                                      <p:tavLst>
                                        <p:tav tm="0">
                                          <p:val>
                                            <p:strVal val="#ppt_x-0.05"/>
                                          </p:val>
                                        </p:tav>
                                        <p:tav tm="100000">
                                          <p:val>
                                            <p:strVal val="#ppt_x"/>
                                          </p:val>
                                        </p:tav>
                                      </p:tavLst>
                                    </p:anim>
                                    <p:anim calcmode="lin" valueType="num">
                                      <p:cBhvr>
                                        <p:cTn id="123" dur="200" accel="100000" fill="hold">
                                          <p:stCondLst>
                                            <p:cond delay="800"/>
                                          </p:stCondLst>
                                        </p:cTn>
                                        <p:tgtEl>
                                          <p:spTgt spid="16446"/>
                                        </p:tgtEl>
                                        <p:attrNameLst>
                                          <p:attrName>ppt_y</p:attrName>
                                        </p:attrNameLst>
                                      </p:cBhvr>
                                      <p:tavLst>
                                        <p:tav tm="0">
                                          <p:val>
                                            <p:strVal val="#ppt_y+0.1"/>
                                          </p:val>
                                        </p:tav>
                                        <p:tav tm="100000">
                                          <p:val>
                                            <p:strVal val="#ppt_y"/>
                                          </p:val>
                                        </p:tav>
                                      </p:tavLst>
                                    </p:anim>
                                  </p:childTnLst>
                                </p:cTn>
                              </p:par>
                              <p:par>
                                <p:cTn id="124" presetID="30" presetClass="entr" presetSubtype="0" fill="hold" grpId="0" nodeType="withEffect">
                                  <p:stCondLst>
                                    <p:cond delay="0"/>
                                  </p:stCondLst>
                                  <p:childTnLst>
                                    <p:set>
                                      <p:cBhvr>
                                        <p:cTn id="125" dur="1" fill="hold">
                                          <p:stCondLst>
                                            <p:cond delay="0"/>
                                          </p:stCondLst>
                                        </p:cTn>
                                        <p:tgtEl>
                                          <p:spTgt spid="16447"/>
                                        </p:tgtEl>
                                        <p:attrNameLst>
                                          <p:attrName>style.visibility</p:attrName>
                                        </p:attrNameLst>
                                      </p:cBhvr>
                                      <p:to>
                                        <p:strVal val="visible"/>
                                      </p:to>
                                    </p:set>
                                    <p:animEffect transition="in" filter="fade">
                                      <p:cBhvr>
                                        <p:cTn id="126" dur="800" decel="100000"/>
                                        <p:tgtEl>
                                          <p:spTgt spid="16447"/>
                                        </p:tgtEl>
                                      </p:cBhvr>
                                    </p:animEffect>
                                    <p:anim calcmode="lin" valueType="num">
                                      <p:cBhvr>
                                        <p:cTn id="127" dur="800" decel="100000" fill="hold"/>
                                        <p:tgtEl>
                                          <p:spTgt spid="16447"/>
                                        </p:tgtEl>
                                        <p:attrNameLst>
                                          <p:attrName>style.rotation</p:attrName>
                                        </p:attrNameLst>
                                      </p:cBhvr>
                                      <p:tavLst>
                                        <p:tav tm="0">
                                          <p:val>
                                            <p:fltVal val="-90"/>
                                          </p:val>
                                        </p:tav>
                                        <p:tav tm="100000">
                                          <p:val>
                                            <p:fltVal val="0"/>
                                          </p:val>
                                        </p:tav>
                                      </p:tavLst>
                                    </p:anim>
                                    <p:anim calcmode="lin" valueType="num">
                                      <p:cBhvr>
                                        <p:cTn id="128" dur="800" decel="100000" fill="hold"/>
                                        <p:tgtEl>
                                          <p:spTgt spid="16447"/>
                                        </p:tgtEl>
                                        <p:attrNameLst>
                                          <p:attrName>ppt_x</p:attrName>
                                        </p:attrNameLst>
                                      </p:cBhvr>
                                      <p:tavLst>
                                        <p:tav tm="0">
                                          <p:val>
                                            <p:strVal val="#ppt_x+0.4"/>
                                          </p:val>
                                        </p:tav>
                                        <p:tav tm="100000">
                                          <p:val>
                                            <p:strVal val="#ppt_x-0.05"/>
                                          </p:val>
                                        </p:tav>
                                      </p:tavLst>
                                    </p:anim>
                                    <p:anim calcmode="lin" valueType="num">
                                      <p:cBhvr>
                                        <p:cTn id="129" dur="800" decel="100000" fill="hold"/>
                                        <p:tgtEl>
                                          <p:spTgt spid="16447"/>
                                        </p:tgtEl>
                                        <p:attrNameLst>
                                          <p:attrName>ppt_y</p:attrName>
                                        </p:attrNameLst>
                                      </p:cBhvr>
                                      <p:tavLst>
                                        <p:tav tm="0">
                                          <p:val>
                                            <p:strVal val="#ppt_y-0.4"/>
                                          </p:val>
                                        </p:tav>
                                        <p:tav tm="100000">
                                          <p:val>
                                            <p:strVal val="#ppt_y+0.1"/>
                                          </p:val>
                                        </p:tav>
                                      </p:tavLst>
                                    </p:anim>
                                    <p:anim calcmode="lin" valueType="num">
                                      <p:cBhvr>
                                        <p:cTn id="130" dur="200" accel="100000" fill="hold">
                                          <p:stCondLst>
                                            <p:cond delay="800"/>
                                          </p:stCondLst>
                                        </p:cTn>
                                        <p:tgtEl>
                                          <p:spTgt spid="16447"/>
                                        </p:tgtEl>
                                        <p:attrNameLst>
                                          <p:attrName>ppt_x</p:attrName>
                                        </p:attrNameLst>
                                      </p:cBhvr>
                                      <p:tavLst>
                                        <p:tav tm="0">
                                          <p:val>
                                            <p:strVal val="#ppt_x-0.05"/>
                                          </p:val>
                                        </p:tav>
                                        <p:tav tm="100000">
                                          <p:val>
                                            <p:strVal val="#ppt_x"/>
                                          </p:val>
                                        </p:tav>
                                      </p:tavLst>
                                    </p:anim>
                                    <p:anim calcmode="lin" valueType="num">
                                      <p:cBhvr>
                                        <p:cTn id="131" dur="200" accel="100000" fill="hold">
                                          <p:stCondLst>
                                            <p:cond delay="800"/>
                                          </p:stCondLst>
                                        </p:cTn>
                                        <p:tgtEl>
                                          <p:spTgt spid="16447"/>
                                        </p:tgtEl>
                                        <p:attrNameLst>
                                          <p:attrName>ppt_y</p:attrName>
                                        </p:attrNameLst>
                                      </p:cBhvr>
                                      <p:tavLst>
                                        <p:tav tm="0">
                                          <p:val>
                                            <p:strVal val="#ppt_y+0.1"/>
                                          </p:val>
                                        </p:tav>
                                        <p:tav tm="100000">
                                          <p:val>
                                            <p:strVal val="#ppt_y"/>
                                          </p:val>
                                        </p:tav>
                                      </p:tavLst>
                                    </p:anim>
                                  </p:childTnLst>
                                </p:cTn>
                              </p:par>
                              <p:par>
                                <p:cTn id="132" presetID="30" presetClass="entr" presetSubtype="0" fill="hold" grpId="0" nodeType="withEffect">
                                  <p:stCondLst>
                                    <p:cond delay="0"/>
                                  </p:stCondLst>
                                  <p:childTnLst>
                                    <p:set>
                                      <p:cBhvr>
                                        <p:cTn id="133" dur="1" fill="hold">
                                          <p:stCondLst>
                                            <p:cond delay="0"/>
                                          </p:stCondLst>
                                        </p:cTn>
                                        <p:tgtEl>
                                          <p:spTgt spid="16448"/>
                                        </p:tgtEl>
                                        <p:attrNameLst>
                                          <p:attrName>style.visibility</p:attrName>
                                        </p:attrNameLst>
                                      </p:cBhvr>
                                      <p:to>
                                        <p:strVal val="visible"/>
                                      </p:to>
                                    </p:set>
                                    <p:animEffect transition="in" filter="fade">
                                      <p:cBhvr>
                                        <p:cTn id="134" dur="800" decel="100000"/>
                                        <p:tgtEl>
                                          <p:spTgt spid="16448"/>
                                        </p:tgtEl>
                                      </p:cBhvr>
                                    </p:animEffect>
                                    <p:anim calcmode="lin" valueType="num">
                                      <p:cBhvr>
                                        <p:cTn id="135" dur="800" decel="100000" fill="hold"/>
                                        <p:tgtEl>
                                          <p:spTgt spid="16448"/>
                                        </p:tgtEl>
                                        <p:attrNameLst>
                                          <p:attrName>style.rotation</p:attrName>
                                        </p:attrNameLst>
                                      </p:cBhvr>
                                      <p:tavLst>
                                        <p:tav tm="0">
                                          <p:val>
                                            <p:fltVal val="-90"/>
                                          </p:val>
                                        </p:tav>
                                        <p:tav tm="100000">
                                          <p:val>
                                            <p:fltVal val="0"/>
                                          </p:val>
                                        </p:tav>
                                      </p:tavLst>
                                    </p:anim>
                                    <p:anim calcmode="lin" valueType="num">
                                      <p:cBhvr>
                                        <p:cTn id="136" dur="800" decel="100000" fill="hold"/>
                                        <p:tgtEl>
                                          <p:spTgt spid="16448"/>
                                        </p:tgtEl>
                                        <p:attrNameLst>
                                          <p:attrName>ppt_x</p:attrName>
                                        </p:attrNameLst>
                                      </p:cBhvr>
                                      <p:tavLst>
                                        <p:tav tm="0">
                                          <p:val>
                                            <p:strVal val="#ppt_x+0.4"/>
                                          </p:val>
                                        </p:tav>
                                        <p:tav tm="100000">
                                          <p:val>
                                            <p:strVal val="#ppt_x-0.05"/>
                                          </p:val>
                                        </p:tav>
                                      </p:tavLst>
                                    </p:anim>
                                    <p:anim calcmode="lin" valueType="num">
                                      <p:cBhvr>
                                        <p:cTn id="137" dur="800" decel="100000" fill="hold"/>
                                        <p:tgtEl>
                                          <p:spTgt spid="16448"/>
                                        </p:tgtEl>
                                        <p:attrNameLst>
                                          <p:attrName>ppt_y</p:attrName>
                                        </p:attrNameLst>
                                      </p:cBhvr>
                                      <p:tavLst>
                                        <p:tav tm="0">
                                          <p:val>
                                            <p:strVal val="#ppt_y-0.4"/>
                                          </p:val>
                                        </p:tav>
                                        <p:tav tm="100000">
                                          <p:val>
                                            <p:strVal val="#ppt_y+0.1"/>
                                          </p:val>
                                        </p:tav>
                                      </p:tavLst>
                                    </p:anim>
                                    <p:anim calcmode="lin" valueType="num">
                                      <p:cBhvr>
                                        <p:cTn id="138" dur="200" accel="100000" fill="hold">
                                          <p:stCondLst>
                                            <p:cond delay="800"/>
                                          </p:stCondLst>
                                        </p:cTn>
                                        <p:tgtEl>
                                          <p:spTgt spid="16448"/>
                                        </p:tgtEl>
                                        <p:attrNameLst>
                                          <p:attrName>ppt_x</p:attrName>
                                        </p:attrNameLst>
                                      </p:cBhvr>
                                      <p:tavLst>
                                        <p:tav tm="0">
                                          <p:val>
                                            <p:strVal val="#ppt_x-0.05"/>
                                          </p:val>
                                        </p:tav>
                                        <p:tav tm="100000">
                                          <p:val>
                                            <p:strVal val="#ppt_x"/>
                                          </p:val>
                                        </p:tav>
                                      </p:tavLst>
                                    </p:anim>
                                    <p:anim calcmode="lin" valueType="num">
                                      <p:cBhvr>
                                        <p:cTn id="139" dur="200" accel="100000" fill="hold">
                                          <p:stCondLst>
                                            <p:cond delay="800"/>
                                          </p:stCondLst>
                                        </p:cTn>
                                        <p:tgtEl>
                                          <p:spTgt spid="16448"/>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19" grpId="0"/>
      <p:bldP spid="16420" grpId="0"/>
      <p:bldP spid="16421" grpId="0"/>
      <p:bldP spid="16430" grpId="0"/>
      <p:bldP spid="16431" grpId="0"/>
      <p:bldP spid="16432" grpId="0"/>
      <p:bldP spid="16433" grpId="0"/>
      <p:bldP spid="16434" grpId="0"/>
      <p:bldP spid="16435" grpId="0"/>
      <p:bldP spid="16436" grpId="0"/>
      <p:bldP spid="16437" grpId="0"/>
      <p:bldP spid="16438" grpId="0"/>
      <p:bldP spid="16439" grpId="0"/>
      <p:bldP spid="16440" grpId="0"/>
      <p:bldP spid="16441" grpId="0"/>
      <p:bldP spid="16442" grpId="0"/>
      <p:bldP spid="16443" grpId="0"/>
      <p:bldP spid="16445" grpId="0"/>
      <p:bldP spid="16446" grpId="0"/>
      <p:bldP spid="16447" grpId="0"/>
      <p:bldP spid="1644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3"/>
          <p:cNvSpPr txBox="1">
            <a:spLocks noChangeArrowheads="1"/>
          </p:cNvSpPr>
          <p:nvPr/>
        </p:nvSpPr>
        <p:spPr bwMode="auto">
          <a:xfrm>
            <a:off x="2895600" y="280988"/>
            <a:ext cx="1752600" cy="519112"/>
          </a:xfrm>
          <a:prstGeom prst="rect">
            <a:avLst/>
          </a:prstGeom>
          <a:noFill/>
          <a:ln w="9525">
            <a:noFill/>
            <a:miter lim="800000"/>
            <a:headEnd/>
            <a:tailEnd/>
          </a:ln>
        </p:spPr>
        <p:txBody>
          <a:bodyPr>
            <a:spAutoFit/>
          </a:bodyPr>
          <a:lstStyle/>
          <a:p>
            <a:pPr algn="ctr">
              <a:spcBef>
                <a:spcPct val="50000"/>
              </a:spcBef>
            </a:pPr>
            <a:r>
              <a:rPr lang="en-US" sz="2800">
                <a:solidFill>
                  <a:srgbClr val="FFFF00"/>
                </a:solidFill>
                <a:latin typeface="Arial" charset="0"/>
              </a:rPr>
              <a:t>Tập đọc:</a:t>
            </a:r>
          </a:p>
        </p:txBody>
      </p:sp>
      <p:sp>
        <p:nvSpPr>
          <p:cNvPr id="13315" name="Text Box 4"/>
          <p:cNvSpPr txBox="1">
            <a:spLocks noChangeArrowheads="1"/>
          </p:cNvSpPr>
          <p:nvPr/>
        </p:nvSpPr>
        <p:spPr bwMode="auto">
          <a:xfrm>
            <a:off x="4495800" y="290513"/>
            <a:ext cx="2286000" cy="519112"/>
          </a:xfrm>
          <a:prstGeom prst="rect">
            <a:avLst/>
          </a:prstGeom>
          <a:noFill/>
          <a:ln w="9525">
            <a:noFill/>
            <a:miter lim="800000"/>
            <a:headEnd/>
            <a:tailEnd/>
          </a:ln>
        </p:spPr>
        <p:txBody>
          <a:bodyPr>
            <a:spAutoFit/>
          </a:bodyPr>
          <a:lstStyle/>
          <a:p>
            <a:pPr algn="ctr">
              <a:spcBef>
                <a:spcPct val="50000"/>
              </a:spcBef>
            </a:pPr>
            <a:r>
              <a:rPr lang="en-US" sz="2800">
                <a:solidFill>
                  <a:srgbClr val="99FF33"/>
                </a:solidFill>
                <a:latin typeface="Arial" charset="0"/>
              </a:rPr>
              <a:t>Đất nước</a:t>
            </a:r>
          </a:p>
        </p:txBody>
      </p:sp>
      <p:sp>
        <p:nvSpPr>
          <p:cNvPr id="13316" name="Line 7"/>
          <p:cNvSpPr>
            <a:spLocks noChangeShapeType="1"/>
          </p:cNvSpPr>
          <p:nvPr/>
        </p:nvSpPr>
        <p:spPr bwMode="auto">
          <a:xfrm>
            <a:off x="4572000" y="1371600"/>
            <a:ext cx="0" cy="5486400"/>
          </a:xfrm>
          <a:prstGeom prst="line">
            <a:avLst/>
          </a:prstGeom>
          <a:noFill/>
          <a:ln w="28575">
            <a:solidFill>
              <a:schemeClr val="tx1"/>
            </a:solidFill>
            <a:round/>
            <a:headEnd/>
            <a:tailEnd/>
          </a:ln>
        </p:spPr>
        <p:txBody>
          <a:bodyPr/>
          <a:lstStyle/>
          <a:p>
            <a:endParaRPr lang="en-US"/>
          </a:p>
        </p:txBody>
      </p:sp>
      <p:sp>
        <p:nvSpPr>
          <p:cNvPr id="13317" name="Line 8"/>
          <p:cNvSpPr>
            <a:spLocks noChangeShapeType="1"/>
          </p:cNvSpPr>
          <p:nvPr/>
        </p:nvSpPr>
        <p:spPr bwMode="auto">
          <a:xfrm>
            <a:off x="2962275" y="1395413"/>
            <a:ext cx="3429000" cy="0"/>
          </a:xfrm>
          <a:prstGeom prst="line">
            <a:avLst/>
          </a:prstGeom>
          <a:noFill/>
          <a:ln w="28575">
            <a:solidFill>
              <a:schemeClr val="tx1"/>
            </a:solidFill>
            <a:round/>
            <a:headEnd/>
            <a:tailEnd/>
          </a:ln>
        </p:spPr>
        <p:txBody>
          <a:bodyPr/>
          <a:lstStyle/>
          <a:p>
            <a:endParaRPr lang="en-US"/>
          </a:p>
        </p:txBody>
      </p:sp>
      <p:sp>
        <p:nvSpPr>
          <p:cNvPr id="13318" name="Text Box 9"/>
          <p:cNvSpPr txBox="1">
            <a:spLocks noChangeArrowheads="1"/>
          </p:cNvSpPr>
          <p:nvPr/>
        </p:nvSpPr>
        <p:spPr bwMode="auto">
          <a:xfrm>
            <a:off x="1487488" y="1049338"/>
            <a:ext cx="2171700" cy="457200"/>
          </a:xfrm>
          <a:prstGeom prst="rect">
            <a:avLst/>
          </a:prstGeom>
          <a:noFill/>
          <a:ln w="9525">
            <a:noFill/>
            <a:miter lim="800000"/>
            <a:headEnd/>
            <a:tailEnd/>
          </a:ln>
        </p:spPr>
        <p:txBody>
          <a:bodyPr>
            <a:spAutoFit/>
          </a:bodyPr>
          <a:lstStyle/>
          <a:p>
            <a:pPr>
              <a:spcBef>
                <a:spcPct val="50000"/>
              </a:spcBef>
            </a:pPr>
            <a:r>
              <a:rPr lang="en-US" sz="2400">
                <a:solidFill>
                  <a:srgbClr val="00FF00"/>
                </a:solidFill>
                <a:latin typeface="Arial" charset="0"/>
              </a:rPr>
              <a:t>Luyện đọc</a:t>
            </a:r>
          </a:p>
        </p:txBody>
      </p:sp>
      <p:sp>
        <p:nvSpPr>
          <p:cNvPr id="13319" name="Text Box 10"/>
          <p:cNvSpPr txBox="1">
            <a:spLocks noChangeArrowheads="1"/>
          </p:cNvSpPr>
          <p:nvPr/>
        </p:nvSpPr>
        <p:spPr bwMode="auto">
          <a:xfrm>
            <a:off x="6350000" y="1095375"/>
            <a:ext cx="2171700" cy="457200"/>
          </a:xfrm>
          <a:prstGeom prst="rect">
            <a:avLst/>
          </a:prstGeom>
          <a:noFill/>
          <a:ln w="9525">
            <a:noFill/>
            <a:miter lim="800000"/>
            <a:headEnd/>
            <a:tailEnd/>
          </a:ln>
        </p:spPr>
        <p:txBody>
          <a:bodyPr>
            <a:spAutoFit/>
          </a:bodyPr>
          <a:lstStyle/>
          <a:p>
            <a:pPr>
              <a:spcBef>
                <a:spcPct val="50000"/>
              </a:spcBef>
            </a:pPr>
            <a:r>
              <a:rPr lang="en-US" sz="2400">
                <a:solidFill>
                  <a:srgbClr val="00FF00"/>
                </a:solidFill>
                <a:latin typeface="Arial" charset="0"/>
              </a:rPr>
              <a:t>Tìm hiểu bài</a:t>
            </a:r>
          </a:p>
        </p:txBody>
      </p:sp>
      <p:sp>
        <p:nvSpPr>
          <p:cNvPr id="13320" name="Text Box 11"/>
          <p:cNvSpPr txBox="1">
            <a:spLocks noChangeArrowheads="1"/>
          </p:cNvSpPr>
          <p:nvPr/>
        </p:nvSpPr>
        <p:spPr bwMode="auto">
          <a:xfrm>
            <a:off x="228600" y="1433513"/>
            <a:ext cx="1371600" cy="336550"/>
          </a:xfrm>
          <a:prstGeom prst="rect">
            <a:avLst/>
          </a:prstGeom>
          <a:noFill/>
          <a:ln w="9525">
            <a:noFill/>
            <a:miter lim="800000"/>
            <a:headEnd/>
            <a:tailEnd/>
          </a:ln>
        </p:spPr>
        <p:txBody>
          <a:bodyPr>
            <a:spAutoFit/>
          </a:bodyPr>
          <a:lstStyle/>
          <a:p>
            <a:pPr>
              <a:spcBef>
                <a:spcPct val="50000"/>
              </a:spcBef>
            </a:pPr>
            <a:r>
              <a:rPr lang="en-US" sz="1600">
                <a:latin typeface="Arial" charset="0"/>
              </a:rPr>
              <a:t>chớm lạnh</a:t>
            </a:r>
          </a:p>
        </p:txBody>
      </p:sp>
      <p:sp>
        <p:nvSpPr>
          <p:cNvPr id="13321" name="Text Box 12"/>
          <p:cNvSpPr txBox="1">
            <a:spLocks noChangeArrowheads="1"/>
          </p:cNvSpPr>
          <p:nvPr/>
        </p:nvSpPr>
        <p:spPr bwMode="auto">
          <a:xfrm>
            <a:off x="1562100" y="1428750"/>
            <a:ext cx="1371600" cy="336550"/>
          </a:xfrm>
          <a:prstGeom prst="rect">
            <a:avLst/>
          </a:prstGeom>
          <a:noFill/>
          <a:ln w="9525">
            <a:noFill/>
            <a:miter lim="800000"/>
            <a:headEnd/>
            <a:tailEnd/>
          </a:ln>
        </p:spPr>
        <p:txBody>
          <a:bodyPr>
            <a:spAutoFit/>
          </a:bodyPr>
          <a:lstStyle/>
          <a:p>
            <a:pPr>
              <a:spcBef>
                <a:spcPct val="50000"/>
              </a:spcBef>
            </a:pPr>
            <a:r>
              <a:rPr lang="en-US" sz="1600">
                <a:latin typeface="Arial" charset="0"/>
              </a:rPr>
              <a:t>ngoảnh lại</a:t>
            </a:r>
          </a:p>
        </p:txBody>
      </p:sp>
      <p:sp>
        <p:nvSpPr>
          <p:cNvPr id="13322" name="Text Box 13"/>
          <p:cNvSpPr txBox="1">
            <a:spLocks noChangeArrowheads="1"/>
          </p:cNvSpPr>
          <p:nvPr/>
        </p:nvSpPr>
        <p:spPr bwMode="auto">
          <a:xfrm>
            <a:off x="2838450" y="1447800"/>
            <a:ext cx="1371600" cy="336550"/>
          </a:xfrm>
          <a:prstGeom prst="rect">
            <a:avLst/>
          </a:prstGeom>
          <a:noFill/>
          <a:ln w="9525">
            <a:noFill/>
            <a:miter lim="800000"/>
            <a:headEnd/>
            <a:tailEnd/>
          </a:ln>
        </p:spPr>
        <p:txBody>
          <a:bodyPr>
            <a:spAutoFit/>
          </a:bodyPr>
          <a:lstStyle/>
          <a:p>
            <a:pPr>
              <a:spcBef>
                <a:spcPct val="50000"/>
              </a:spcBef>
            </a:pPr>
            <a:r>
              <a:rPr lang="en-US" sz="1600">
                <a:latin typeface="Arial" charset="0"/>
              </a:rPr>
              <a:t>rừng tre</a:t>
            </a:r>
          </a:p>
        </p:txBody>
      </p:sp>
      <p:sp>
        <p:nvSpPr>
          <p:cNvPr id="13323" name="Text Box 14"/>
          <p:cNvSpPr txBox="1">
            <a:spLocks noChangeArrowheads="1"/>
          </p:cNvSpPr>
          <p:nvPr/>
        </p:nvSpPr>
        <p:spPr bwMode="auto">
          <a:xfrm>
            <a:off x="1028700" y="1724025"/>
            <a:ext cx="2438400" cy="336550"/>
          </a:xfrm>
          <a:prstGeom prst="rect">
            <a:avLst/>
          </a:prstGeom>
          <a:noFill/>
          <a:ln w="9525">
            <a:noFill/>
            <a:miter lim="800000"/>
            <a:headEnd/>
            <a:tailEnd/>
          </a:ln>
        </p:spPr>
        <p:txBody>
          <a:bodyPr>
            <a:spAutoFit/>
          </a:bodyPr>
          <a:lstStyle/>
          <a:p>
            <a:pPr>
              <a:spcBef>
                <a:spcPct val="50000"/>
              </a:spcBef>
            </a:pPr>
            <a:r>
              <a:rPr lang="en-US" sz="1600">
                <a:latin typeface="Arial" charset="0"/>
              </a:rPr>
              <a:t>đỏ nặng phù sa</a:t>
            </a:r>
          </a:p>
        </p:txBody>
      </p:sp>
      <p:sp>
        <p:nvSpPr>
          <p:cNvPr id="13324" name="Line 15"/>
          <p:cNvSpPr>
            <a:spLocks noChangeShapeType="1"/>
          </p:cNvSpPr>
          <p:nvPr/>
        </p:nvSpPr>
        <p:spPr bwMode="auto">
          <a:xfrm>
            <a:off x="285750" y="1704975"/>
            <a:ext cx="228600" cy="0"/>
          </a:xfrm>
          <a:prstGeom prst="line">
            <a:avLst/>
          </a:prstGeom>
          <a:noFill/>
          <a:ln w="19050">
            <a:solidFill>
              <a:srgbClr val="FFFF00"/>
            </a:solidFill>
            <a:round/>
            <a:headEnd/>
            <a:tailEnd/>
          </a:ln>
        </p:spPr>
        <p:txBody>
          <a:bodyPr/>
          <a:lstStyle/>
          <a:p>
            <a:endParaRPr lang="en-US"/>
          </a:p>
        </p:txBody>
      </p:sp>
      <p:sp>
        <p:nvSpPr>
          <p:cNvPr id="13325" name="Line 16"/>
          <p:cNvSpPr>
            <a:spLocks noChangeShapeType="1"/>
          </p:cNvSpPr>
          <p:nvPr/>
        </p:nvSpPr>
        <p:spPr bwMode="auto">
          <a:xfrm>
            <a:off x="862013" y="1685925"/>
            <a:ext cx="76200" cy="0"/>
          </a:xfrm>
          <a:prstGeom prst="line">
            <a:avLst/>
          </a:prstGeom>
          <a:noFill/>
          <a:ln w="19050">
            <a:solidFill>
              <a:srgbClr val="FFFF00"/>
            </a:solidFill>
            <a:round/>
            <a:headEnd/>
            <a:tailEnd/>
          </a:ln>
        </p:spPr>
        <p:txBody>
          <a:bodyPr/>
          <a:lstStyle/>
          <a:p>
            <a:endParaRPr lang="en-US"/>
          </a:p>
        </p:txBody>
      </p:sp>
      <p:sp>
        <p:nvSpPr>
          <p:cNvPr id="13326" name="Line 17"/>
          <p:cNvSpPr>
            <a:spLocks noChangeShapeType="1"/>
          </p:cNvSpPr>
          <p:nvPr/>
        </p:nvSpPr>
        <p:spPr bwMode="auto">
          <a:xfrm>
            <a:off x="1871663" y="1690688"/>
            <a:ext cx="457200" cy="0"/>
          </a:xfrm>
          <a:prstGeom prst="line">
            <a:avLst/>
          </a:prstGeom>
          <a:noFill/>
          <a:ln w="19050">
            <a:solidFill>
              <a:srgbClr val="FFFF00"/>
            </a:solidFill>
            <a:round/>
            <a:headEnd/>
            <a:tailEnd/>
          </a:ln>
        </p:spPr>
        <p:txBody>
          <a:bodyPr/>
          <a:lstStyle/>
          <a:p>
            <a:endParaRPr lang="en-US"/>
          </a:p>
        </p:txBody>
      </p:sp>
      <p:sp>
        <p:nvSpPr>
          <p:cNvPr id="13327" name="Line 18"/>
          <p:cNvSpPr>
            <a:spLocks noChangeShapeType="1"/>
          </p:cNvSpPr>
          <p:nvPr/>
        </p:nvSpPr>
        <p:spPr bwMode="auto">
          <a:xfrm>
            <a:off x="3438525" y="1719263"/>
            <a:ext cx="152400" cy="0"/>
          </a:xfrm>
          <a:prstGeom prst="line">
            <a:avLst/>
          </a:prstGeom>
          <a:noFill/>
          <a:ln w="19050">
            <a:solidFill>
              <a:srgbClr val="FFFF00"/>
            </a:solidFill>
            <a:round/>
            <a:headEnd/>
            <a:tailEnd/>
          </a:ln>
        </p:spPr>
        <p:txBody>
          <a:bodyPr/>
          <a:lstStyle/>
          <a:p>
            <a:endParaRPr lang="en-US"/>
          </a:p>
        </p:txBody>
      </p:sp>
      <p:sp>
        <p:nvSpPr>
          <p:cNvPr id="13328" name="Line 19"/>
          <p:cNvSpPr>
            <a:spLocks noChangeShapeType="1"/>
          </p:cNvSpPr>
          <p:nvPr/>
        </p:nvSpPr>
        <p:spPr bwMode="auto">
          <a:xfrm>
            <a:off x="2909888" y="1719263"/>
            <a:ext cx="76200" cy="0"/>
          </a:xfrm>
          <a:prstGeom prst="line">
            <a:avLst/>
          </a:prstGeom>
          <a:noFill/>
          <a:ln w="19050">
            <a:solidFill>
              <a:srgbClr val="FFFF00"/>
            </a:solidFill>
            <a:round/>
            <a:headEnd/>
            <a:tailEnd/>
          </a:ln>
        </p:spPr>
        <p:txBody>
          <a:bodyPr/>
          <a:lstStyle/>
          <a:p>
            <a:endParaRPr lang="en-US"/>
          </a:p>
        </p:txBody>
      </p:sp>
      <p:sp>
        <p:nvSpPr>
          <p:cNvPr id="13329" name="Line 20"/>
          <p:cNvSpPr>
            <a:spLocks noChangeShapeType="1"/>
          </p:cNvSpPr>
          <p:nvPr/>
        </p:nvSpPr>
        <p:spPr bwMode="auto">
          <a:xfrm>
            <a:off x="1381125" y="1985963"/>
            <a:ext cx="152400" cy="0"/>
          </a:xfrm>
          <a:prstGeom prst="line">
            <a:avLst/>
          </a:prstGeom>
          <a:noFill/>
          <a:ln w="19050">
            <a:solidFill>
              <a:srgbClr val="FFFF00"/>
            </a:solidFill>
            <a:round/>
            <a:headEnd/>
            <a:tailEnd/>
          </a:ln>
        </p:spPr>
        <p:txBody>
          <a:bodyPr/>
          <a:lstStyle/>
          <a:p>
            <a:endParaRPr lang="en-US"/>
          </a:p>
        </p:txBody>
      </p:sp>
      <p:sp>
        <p:nvSpPr>
          <p:cNvPr id="13330" name="Line 21"/>
          <p:cNvSpPr>
            <a:spLocks noChangeShapeType="1"/>
          </p:cNvSpPr>
          <p:nvPr/>
        </p:nvSpPr>
        <p:spPr bwMode="auto">
          <a:xfrm>
            <a:off x="2290763" y="1985963"/>
            <a:ext cx="152400" cy="0"/>
          </a:xfrm>
          <a:prstGeom prst="line">
            <a:avLst/>
          </a:prstGeom>
          <a:noFill/>
          <a:ln w="19050">
            <a:solidFill>
              <a:srgbClr val="FFFF00"/>
            </a:solidFill>
            <a:round/>
            <a:headEnd/>
            <a:tailEnd/>
          </a:ln>
        </p:spPr>
        <p:txBody>
          <a:bodyPr/>
          <a:lstStyle/>
          <a:p>
            <a:endParaRPr lang="en-US"/>
          </a:p>
        </p:txBody>
      </p:sp>
      <p:sp>
        <p:nvSpPr>
          <p:cNvPr id="13331" name="Text Box 22"/>
          <p:cNvSpPr txBox="1">
            <a:spLocks noChangeArrowheads="1"/>
          </p:cNvSpPr>
          <p:nvPr/>
        </p:nvSpPr>
        <p:spPr bwMode="auto">
          <a:xfrm>
            <a:off x="342900" y="2009775"/>
            <a:ext cx="4114800" cy="336550"/>
          </a:xfrm>
          <a:prstGeom prst="rect">
            <a:avLst/>
          </a:prstGeom>
          <a:noFill/>
          <a:ln w="9525">
            <a:noFill/>
            <a:miter lim="800000"/>
            <a:headEnd/>
            <a:tailEnd/>
          </a:ln>
        </p:spPr>
        <p:txBody>
          <a:bodyPr>
            <a:spAutoFit/>
          </a:bodyPr>
          <a:lstStyle/>
          <a:p>
            <a:pPr>
              <a:spcBef>
                <a:spcPct val="50000"/>
              </a:spcBef>
            </a:pPr>
            <a:r>
              <a:rPr lang="en-US" sz="1600">
                <a:solidFill>
                  <a:srgbClr val="FFFF00"/>
                </a:solidFill>
                <a:latin typeface="Arial" charset="0"/>
              </a:rPr>
              <a:t>Sáng mát trong như sáng năm xưa</a:t>
            </a:r>
          </a:p>
        </p:txBody>
      </p:sp>
      <p:sp>
        <p:nvSpPr>
          <p:cNvPr id="13332" name="Text Box 23"/>
          <p:cNvSpPr txBox="1">
            <a:spLocks noChangeArrowheads="1"/>
          </p:cNvSpPr>
          <p:nvPr/>
        </p:nvSpPr>
        <p:spPr bwMode="auto">
          <a:xfrm>
            <a:off x="342900" y="2300288"/>
            <a:ext cx="3886200" cy="336550"/>
          </a:xfrm>
          <a:prstGeom prst="rect">
            <a:avLst/>
          </a:prstGeom>
          <a:noFill/>
          <a:ln w="9525">
            <a:noFill/>
            <a:miter lim="800000"/>
            <a:headEnd/>
            <a:tailEnd/>
          </a:ln>
        </p:spPr>
        <p:txBody>
          <a:bodyPr>
            <a:spAutoFit/>
          </a:bodyPr>
          <a:lstStyle/>
          <a:p>
            <a:pPr>
              <a:spcBef>
                <a:spcPct val="50000"/>
              </a:spcBef>
            </a:pPr>
            <a:r>
              <a:rPr lang="en-US" sz="1600">
                <a:solidFill>
                  <a:srgbClr val="FFFF00"/>
                </a:solidFill>
                <a:latin typeface="Arial" charset="0"/>
              </a:rPr>
              <a:t>Gió thổi mùa thu hương cốm mới</a:t>
            </a:r>
          </a:p>
        </p:txBody>
      </p:sp>
      <p:sp>
        <p:nvSpPr>
          <p:cNvPr id="13333" name="Text Box 24"/>
          <p:cNvSpPr txBox="1">
            <a:spLocks noChangeArrowheads="1"/>
          </p:cNvSpPr>
          <p:nvPr/>
        </p:nvSpPr>
        <p:spPr bwMode="auto">
          <a:xfrm>
            <a:off x="381000" y="2590800"/>
            <a:ext cx="4267200" cy="336550"/>
          </a:xfrm>
          <a:prstGeom prst="rect">
            <a:avLst/>
          </a:prstGeom>
          <a:noFill/>
          <a:ln w="9525">
            <a:noFill/>
            <a:miter lim="800000"/>
            <a:headEnd/>
            <a:tailEnd/>
          </a:ln>
        </p:spPr>
        <p:txBody>
          <a:bodyPr>
            <a:spAutoFit/>
          </a:bodyPr>
          <a:lstStyle/>
          <a:p>
            <a:pPr>
              <a:spcBef>
                <a:spcPct val="50000"/>
              </a:spcBef>
            </a:pPr>
            <a:r>
              <a:rPr lang="en-US" sz="1600">
                <a:solidFill>
                  <a:srgbClr val="FFFF00"/>
                </a:solidFill>
                <a:latin typeface="Arial" charset="0"/>
              </a:rPr>
              <a:t>Tôi nhớ những ngày thu đã xa.</a:t>
            </a:r>
          </a:p>
        </p:txBody>
      </p:sp>
      <p:sp>
        <p:nvSpPr>
          <p:cNvPr id="13334" name="Line 25"/>
          <p:cNvSpPr>
            <a:spLocks noChangeShapeType="1"/>
          </p:cNvSpPr>
          <p:nvPr/>
        </p:nvSpPr>
        <p:spPr bwMode="auto">
          <a:xfrm rot="381599">
            <a:off x="1887538" y="2052638"/>
            <a:ext cx="0" cy="304800"/>
          </a:xfrm>
          <a:prstGeom prst="line">
            <a:avLst/>
          </a:prstGeom>
          <a:noFill/>
          <a:ln w="19050">
            <a:solidFill>
              <a:schemeClr val="tx1"/>
            </a:solidFill>
            <a:round/>
            <a:headEnd/>
            <a:tailEnd/>
          </a:ln>
        </p:spPr>
        <p:txBody>
          <a:bodyPr/>
          <a:lstStyle/>
          <a:p>
            <a:endParaRPr lang="en-US"/>
          </a:p>
        </p:txBody>
      </p:sp>
      <p:sp>
        <p:nvSpPr>
          <p:cNvPr id="13335" name="Line 26"/>
          <p:cNvSpPr>
            <a:spLocks noChangeShapeType="1"/>
          </p:cNvSpPr>
          <p:nvPr/>
        </p:nvSpPr>
        <p:spPr bwMode="auto">
          <a:xfrm rot="381599">
            <a:off x="1963738" y="2328863"/>
            <a:ext cx="0" cy="304800"/>
          </a:xfrm>
          <a:prstGeom prst="line">
            <a:avLst/>
          </a:prstGeom>
          <a:noFill/>
          <a:ln w="19050">
            <a:solidFill>
              <a:schemeClr val="tx1"/>
            </a:solidFill>
            <a:round/>
            <a:headEnd/>
            <a:tailEnd/>
          </a:ln>
        </p:spPr>
        <p:txBody>
          <a:bodyPr/>
          <a:lstStyle/>
          <a:p>
            <a:endParaRPr lang="en-US"/>
          </a:p>
        </p:txBody>
      </p:sp>
      <p:sp>
        <p:nvSpPr>
          <p:cNvPr id="13336" name="Line 27"/>
          <p:cNvSpPr>
            <a:spLocks noChangeShapeType="1"/>
          </p:cNvSpPr>
          <p:nvPr/>
        </p:nvSpPr>
        <p:spPr bwMode="auto">
          <a:xfrm rot="381599">
            <a:off x="2725738" y="2600325"/>
            <a:ext cx="0" cy="304800"/>
          </a:xfrm>
          <a:prstGeom prst="line">
            <a:avLst/>
          </a:prstGeom>
          <a:noFill/>
          <a:ln w="19050">
            <a:solidFill>
              <a:schemeClr val="tx1"/>
            </a:solidFill>
            <a:round/>
            <a:headEnd/>
            <a:tailEnd/>
          </a:ln>
        </p:spPr>
        <p:txBody>
          <a:bodyPr/>
          <a:lstStyle/>
          <a:p>
            <a:endParaRPr lang="en-US"/>
          </a:p>
        </p:txBody>
      </p:sp>
      <p:grpSp>
        <p:nvGrpSpPr>
          <p:cNvPr id="13337" name="Group 28"/>
          <p:cNvGrpSpPr>
            <a:grpSpLocks/>
          </p:cNvGrpSpPr>
          <p:nvPr/>
        </p:nvGrpSpPr>
        <p:grpSpPr bwMode="auto">
          <a:xfrm>
            <a:off x="3305175" y="2595563"/>
            <a:ext cx="47625" cy="304800"/>
            <a:chOff x="2304" y="3312"/>
            <a:chExt cx="30" cy="192"/>
          </a:xfrm>
        </p:grpSpPr>
        <p:sp>
          <p:nvSpPr>
            <p:cNvPr id="13372" name="Line 29"/>
            <p:cNvSpPr>
              <a:spLocks noChangeShapeType="1"/>
            </p:cNvSpPr>
            <p:nvPr/>
          </p:nvSpPr>
          <p:spPr bwMode="auto">
            <a:xfrm rot="381599">
              <a:off x="2304" y="3312"/>
              <a:ext cx="0" cy="192"/>
            </a:xfrm>
            <a:prstGeom prst="line">
              <a:avLst/>
            </a:prstGeom>
            <a:noFill/>
            <a:ln w="19050">
              <a:solidFill>
                <a:schemeClr val="tx1"/>
              </a:solidFill>
              <a:round/>
              <a:headEnd/>
              <a:tailEnd/>
            </a:ln>
          </p:spPr>
          <p:txBody>
            <a:bodyPr/>
            <a:lstStyle/>
            <a:p>
              <a:endParaRPr lang="en-US"/>
            </a:p>
          </p:txBody>
        </p:sp>
        <p:sp>
          <p:nvSpPr>
            <p:cNvPr id="13373" name="Line 30"/>
            <p:cNvSpPr>
              <a:spLocks noChangeShapeType="1"/>
            </p:cNvSpPr>
            <p:nvPr/>
          </p:nvSpPr>
          <p:spPr bwMode="auto">
            <a:xfrm rot="381599">
              <a:off x="2334" y="3312"/>
              <a:ext cx="0" cy="192"/>
            </a:xfrm>
            <a:prstGeom prst="line">
              <a:avLst/>
            </a:prstGeom>
            <a:noFill/>
            <a:ln w="19050">
              <a:solidFill>
                <a:schemeClr val="tx1"/>
              </a:solidFill>
              <a:round/>
              <a:headEnd/>
              <a:tailEnd/>
            </a:ln>
          </p:spPr>
          <p:txBody>
            <a:bodyPr/>
            <a:lstStyle/>
            <a:p>
              <a:endParaRPr lang="en-US"/>
            </a:p>
          </p:txBody>
        </p:sp>
      </p:grpSp>
      <p:sp>
        <p:nvSpPr>
          <p:cNvPr id="13338" name="Line 31"/>
          <p:cNvSpPr>
            <a:spLocks noChangeShapeType="1"/>
          </p:cNvSpPr>
          <p:nvPr/>
        </p:nvSpPr>
        <p:spPr bwMode="auto">
          <a:xfrm rot="381599">
            <a:off x="3563938" y="2024063"/>
            <a:ext cx="0" cy="304800"/>
          </a:xfrm>
          <a:prstGeom prst="line">
            <a:avLst/>
          </a:prstGeom>
          <a:noFill/>
          <a:ln w="19050">
            <a:solidFill>
              <a:schemeClr val="tx1"/>
            </a:solidFill>
            <a:round/>
            <a:headEnd/>
            <a:tailEnd/>
          </a:ln>
        </p:spPr>
        <p:txBody>
          <a:bodyPr/>
          <a:lstStyle/>
          <a:p>
            <a:endParaRPr lang="en-US"/>
          </a:p>
        </p:txBody>
      </p:sp>
      <p:sp>
        <p:nvSpPr>
          <p:cNvPr id="13339" name="Line 32"/>
          <p:cNvSpPr>
            <a:spLocks noChangeShapeType="1"/>
          </p:cNvSpPr>
          <p:nvPr/>
        </p:nvSpPr>
        <p:spPr bwMode="auto">
          <a:xfrm rot="381599">
            <a:off x="3411538" y="2305050"/>
            <a:ext cx="0" cy="304800"/>
          </a:xfrm>
          <a:prstGeom prst="line">
            <a:avLst/>
          </a:prstGeom>
          <a:noFill/>
          <a:ln w="19050">
            <a:solidFill>
              <a:schemeClr val="tx1"/>
            </a:solidFill>
            <a:round/>
            <a:headEnd/>
            <a:tailEnd/>
          </a:ln>
        </p:spPr>
        <p:txBody>
          <a:bodyPr/>
          <a:lstStyle/>
          <a:p>
            <a:endParaRPr lang="en-US"/>
          </a:p>
        </p:txBody>
      </p:sp>
      <p:sp>
        <p:nvSpPr>
          <p:cNvPr id="13340" name="Text Box 33"/>
          <p:cNvSpPr txBox="1">
            <a:spLocks noChangeArrowheads="1"/>
          </p:cNvSpPr>
          <p:nvPr/>
        </p:nvSpPr>
        <p:spPr bwMode="auto">
          <a:xfrm>
            <a:off x="5829300" y="1781175"/>
            <a:ext cx="2286000" cy="336550"/>
          </a:xfrm>
          <a:prstGeom prst="rect">
            <a:avLst/>
          </a:prstGeom>
          <a:noFill/>
          <a:ln w="9525">
            <a:noFill/>
            <a:miter lim="800000"/>
            <a:headEnd/>
            <a:tailEnd/>
          </a:ln>
        </p:spPr>
        <p:txBody>
          <a:bodyPr>
            <a:spAutoFit/>
          </a:bodyPr>
          <a:lstStyle/>
          <a:p>
            <a:pPr>
              <a:spcBef>
                <a:spcPct val="50000"/>
              </a:spcBef>
            </a:pPr>
            <a:r>
              <a:rPr lang="en-US" sz="1600">
                <a:solidFill>
                  <a:srgbClr val="FFFF00"/>
                </a:solidFill>
                <a:latin typeface="Arial" charset="0"/>
              </a:rPr>
              <a:t>xao xác hơi may</a:t>
            </a:r>
          </a:p>
        </p:txBody>
      </p:sp>
      <p:sp>
        <p:nvSpPr>
          <p:cNvPr id="13341" name="Text Box 34"/>
          <p:cNvSpPr txBox="1">
            <a:spLocks noChangeArrowheads="1"/>
          </p:cNvSpPr>
          <p:nvPr/>
        </p:nvSpPr>
        <p:spPr bwMode="auto">
          <a:xfrm>
            <a:off x="5853113" y="2424113"/>
            <a:ext cx="2286000" cy="336550"/>
          </a:xfrm>
          <a:prstGeom prst="rect">
            <a:avLst/>
          </a:prstGeom>
          <a:noFill/>
          <a:ln w="9525">
            <a:noFill/>
            <a:miter lim="800000"/>
            <a:headEnd/>
            <a:tailEnd/>
          </a:ln>
        </p:spPr>
        <p:txBody>
          <a:bodyPr>
            <a:spAutoFit/>
          </a:bodyPr>
          <a:lstStyle/>
          <a:p>
            <a:pPr>
              <a:spcBef>
                <a:spcPct val="50000"/>
              </a:spcBef>
            </a:pPr>
            <a:r>
              <a:rPr lang="en-US" sz="1600">
                <a:solidFill>
                  <a:srgbClr val="FFFF00"/>
                </a:solidFill>
                <a:latin typeface="Arial" charset="0"/>
              </a:rPr>
              <a:t>nói cười thiết tha</a:t>
            </a:r>
          </a:p>
        </p:txBody>
      </p:sp>
      <p:sp>
        <p:nvSpPr>
          <p:cNvPr id="13342" name="Text Box 35"/>
          <p:cNvSpPr txBox="1">
            <a:spLocks noChangeArrowheads="1"/>
          </p:cNvSpPr>
          <p:nvPr/>
        </p:nvSpPr>
        <p:spPr bwMode="auto">
          <a:xfrm>
            <a:off x="5838825" y="3124200"/>
            <a:ext cx="2286000" cy="336550"/>
          </a:xfrm>
          <a:prstGeom prst="rect">
            <a:avLst/>
          </a:prstGeom>
          <a:noFill/>
          <a:ln w="9525">
            <a:noFill/>
            <a:miter lim="800000"/>
            <a:headEnd/>
            <a:tailEnd/>
          </a:ln>
        </p:spPr>
        <p:txBody>
          <a:bodyPr>
            <a:spAutoFit/>
          </a:bodyPr>
          <a:lstStyle/>
          <a:p>
            <a:pPr>
              <a:spcBef>
                <a:spcPct val="50000"/>
              </a:spcBef>
            </a:pPr>
            <a:r>
              <a:rPr lang="en-US" sz="1600">
                <a:solidFill>
                  <a:srgbClr val="FFFF00"/>
                </a:solidFill>
                <a:latin typeface="Arial" charset="0"/>
              </a:rPr>
              <a:t>chưa bao giờ khuất</a:t>
            </a:r>
          </a:p>
        </p:txBody>
      </p:sp>
      <p:sp>
        <p:nvSpPr>
          <p:cNvPr id="13343" name="Text Box 36"/>
          <p:cNvSpPr txBox="1">
            <a:spLocks noChangeArrowheads="1"/>
          </p:cNvSpPr>
          <p:nvPr/>
        </p:nvSpPr>
        <p:spPr bwMode="auto">
          <a:xfrm>
            <a:off x="381000" y="3214688"/>
            <a:ext cx="3657600" cy="1803400"/>
          </a:xfrm>
          <a:prstGeom prst="rect">
            <a:avLst/>
          </a:prstGeom>
          <a:noFill/>
          <a:ln w="9525">
            <a:noFill/>
            <a:miter lim="800000"/>
            <a:headEnd/>
            <a:tailEnd/>
          </a:ln>
        </p:spPr>
        <p:txBody>
          <a:bodyPr>
            <a:spAutoFit/>
          </a:bodyPr>
          <a:lstStyle/>
          <a:p>
            <a:pPr>
              <a:spcBef>
                <a:spcPct val="50000"/>
              </a:spcBef>
            </a:pPr>
            <a:r>
              <a:rPr lang="en-US" sz="1600">
                <a:solidFill>
                  <a:srgbClr val="FFFF00"/>
                </a:solidFill>
                <a:latin typeface="Arial" charset="0"/>
              </a:rPr>
              <a:t>Mùa thu nay khác rồi</a:t>
            </a:r>
          </a:p>
          <a:p>
            <a:pPr>
              <a:spcBef>
                <a:spcPct val="50000"/>
              </a:spcBef>
            </a:pPr>
            <a:r>
              <a:rPr lang="en-US" sz="1600">
                <a:solidFill>
                  <a:srgbClr val="FFFF00"/>
                </a:solidFill>
                <a:latin typeface="Arial" charset="0"/>
              </a:rPr>
              <a:t>Tôi đứng vui nghe giữa núi đồi</a:t>
            </a:r>
          </a:p>
          <a:p>
            <a:pPr>
              <a:spcBef>
                <a:spcPct val="50000"/>
              </a:spcBef>
            </a:pPr>
            <a:r>
              <a:rPr lang="en-US" sz="1600">
                <a:solidFill>
                  <a:srgbClr val="FFFF00"/>
                </a:solidFill>
                <a:latin typeface="Arial" charset="0"/>
              </a:rPr>
              <a:t>Gió thổi rừng tre  phấp phới</a:t>
            </a:r>
          </a:p>
          <a:p>
            <a:pPr>
              <a:spcBef>
                <a:spcPct val="50000"/>
              </a:spcBef>
            </a:pPr>
            <a:r>
              <a:rPr lang="en-US" sz="1600">
                <a:solidFill>
                  <a:srgbClr val="FFFF00"/>
                </a:solidFill>
                <a:latin typeface="Arial" charset="0"/>
              </a:rPr>
              <a:t>Trời thu thay áo mới</a:t>
            </a:r>
          </a:p>
          <a:p>
            <a:pPr>
              <a:spcBef>
                <a:spcPct val="50000"/>
              </a:spcBef>
            </a:pPr>
            <a:r>
              <a:rPr lang="en-US" sz="1600">
                <a:solidFill>
                  <a:srgbClr val="FFFF00"/>
                </a:solidFill>
                <a:latin typeface="Arial" charset="0"/>
              </a:rPr>
              <a:t>Trong biếc nói cười thiết tha.</a:t>
            </a:r>
          </a:p>
        </p:txBody>
      </p:sp>
      <p:sp>
        <p:nvSpPr>
          <p:cNvPr id="13344" name="Line 37"/>
          <p:cNvSpPr>
            <a:spLocks noChangeShapeType="1"/>
          </p:cNvSpPr>
          <p:nvPr/>
        </p:nvSpPr>
        <p:spPr bwMode="auto">
          <a:xfrm rot="381599">
            <a:off x="1277938" y="3233738"/>
            <a:ext cx="0" cy="304800"/>
          </a:xfrm>
          <a:prstGeom prst="line">
            <a:avLst/>
          </a:prstGeom>
          <a:noFill/>
          <a:ln w="19050">
            <a:solidFill>
              <a:schemeClr val="tx1"/>
            </a:solidFill>
            <a:round/>
            <a:headEnd/>
            <a:tailEnd/>
          </a:ln>
        </p:spPr>
        <p:txBody>
          <a:bodyPr/>
          <a:lstStyle/>
          <a:p>
            <a:endParaRPr lang="en-US"/>
          </a:p>
        </p:txBody>
      </p:sp>
      <p:sp>
        <p:nvSpPr>
          <p:cNvPr id="13345" name="Line 38"/>
          <p:cNvSpPr>
            <a:spLocks noChangeShapeType="1"/>
          </p:cNvSpPr>
          <p:nvPr/>
        </p:nvSpPr>
        <p:spPr bwMode="auto">
          <a:xfrm rot="381599">
            <a:off x="2192338" y="3581400"/>
            <a:ext cx="0" cy="304800"/>
          </a:xfrm>
          <a:prstGeom prst="line">
            <a:avLst/>
          </a:prstGeom>
          <a:noFill/>
          <a:ln w="19050">
            <a:solidFill>
              <a:schemeClr val="tx1"/>
            </a:solidFill>
            <a:round/>
            <a:headEnd/>
            <a:tailEnd/>
          </a:ln>
        </p:spPr>
        <p:txBody>
          <a:bodyPr/>
          <a:lstStyle/>
          <a:p>
            <a:endParaRPr lang="en-US"/>
          </a:p>
        </p:txBody>
      </p:sp>
      <p:sp>
        <p:nvSpPr>
          <p:cNvPr id="13346" name="Line 39"/>
          <p:cNvSpPr>
            <a:spLocks noChangeShapeType="1"/>
          </p:cNvSpPr>
          <p:nvPr/>
        </p:nvSpPr>
        <p:spPr bwMode="auto">
          <a:xfrm rot="381599">
            <a:off x="2039938" y="3962400"/>
            <a:ext cx="0" cy="304800"/>
          </a:xfrm>
          <a:prstGeom prst="line">
            <a:avLst/>
          </a:prstGeom>
          <a:noFill/>
          <a:ln w="19050">
            <a:solidFill>
              <a:schemeClr val="tx1"/>
            </a:solidFill>
            <a:round/>
            <a:headEnd/>
            <a:tailEnd/>
          </a:ln>
        </p:spPr>
        <p:txBody>
          <a:bodyPr/>
          <a:lstStyle/>
          <a:p>
            <a:endParaRPr lang="en-US"/>
          </a:p>
        </p:txBody>
      </p:sp>
      <p:sp>
        <p:nvSpPr>
          <p:cNvPr id="13347" name="Line 40"/>
          <p:cNvSpPr>
            <a:spLocks noChangeShapeType="1"/>
          </p:cNvSpPr>
          <p:nvPr/>
        </p:nvSpPr>
        <p:spPr bwMode="auto">
          <a:xfrm rot="381599">
            <a:off x="1430338" y="4705350"/>
            <a:ext cx="0" cy="304800"/>
          </a:xfrm>
          <a:prstGeom prst="line">
            <a:avLst/>
          </a:prstGeom>
          <a:noFill/>
          <a:ln w="19050">
            <a:solidFill>
              <a:schemeClr val="tx1"/>
            </a:solidFill>
            <a:round/>
            <a:headEnd/>
            <a:tailEnd/>
          </a:ln>
        </p:spPr>
        <p:txBody>
          <a:bodyPr/>
          <a:lstStyle/>
          <a:p>
            <a:endParaRPr lang="en-US"/>
          </a:p>
        </p:txBody>
      </p:sp>
      <p:sp>
        <p:nvSpPr>
          <p:cNvPr id="13348" name="Line 41"/>
          <p:cNvSpPr>
            <a:spLocks noChangeShapeType="1"/>
          </p:cNvSpPr>
          <p:nvPr/>
        </p:nvSpPr>
        <p:spPr bwMode="auto">
          <a:xfrm rot="381599">
            <a:off x="1236663" y="4329113"/>
            <a:ext cx="0" cy="304800"/>
          </a:xfrm>
          <a:prstGeom prst="line">
            <a:avLst/>
          </a:prstGeom>
          <a:noFill/>
          <a:ln w="19050">
            <a:solidFill>
              <a:schemeClr val="tx1"/>
            </a:solidFill>
            <a:round/>
            <a:headEnd/>
            <a:tailEnd/>
          </a:ln>
        </p:spPr>
        <p:txBody>
          <a:bodyPr/>
          <a:lstStyle/>
          <a:p>
            <a:endParaRPr lang="en-US"/>
          </a:p>
        </p:txBody>
      </p:sp>
      <p:sp>
        <p:nvSpPr>
          <p:cNvPr id="13349" name="Line 42"/>
          <p:cNvSpPr>
            <a:spLocks noChangeShapeType="1"/>
          </p:cNvSpPr>
          <p:nvPr/>
        </p:nvSpPr>
        <p:spPr bwMode="auto">
          <a:xfrm rot="381599">
            <a:off x="2344738" y="3238500"/>
            <a:ext cx="0" cy="304800"/>
          </a:xfrm>
          <a:prstGeom prst="line">
            <a:avLst/>
          </a:prstGeom>
          <a:noFill/>
          <a:ln w="19050">
            <a:solidFill>
              <a:schemeClr val="tx1"/>
            </a:solidFill>
            <a:round/>
            <a:headEnd/>
            <a:tailEnd/>
          </a:ln>
        </p:spPr>
        <p:txBody>
          <a:bodyPr/>
          <a:lstStyle/>
          <a:p>
            <a:endParaRPr lang="en-US"/>
          </a:p>
        </p:txBody>
      </p:sp>
      <p:sp>
        <p:nvSpPr>
          <p:cNvPr id="13350" name="Line 43"/>
          <p:cNvSpPr>
            <a:spLocks noChangeShapeType="1"/>
          </p:cNvSpPr>
          <p:nvPr/>
        </p:nvSpPr>
        <p:spPr bwMode="auto">
          <a:xfrm rot="381599">
            <a:off x="3259138" y="3576638"/>
            <a:ext cx="0" cy="304800"/>
          </a:xfrm>
          <a:prstGeom prst="line">
            <a:avLst/>
          </a:prstGeom>
          <a:noFill/>
          <a:ln w="19050">
            <a:solidFill>
              <a:schemeClr val="tx1"/>
            </a:solidFill>
            <a:round/>
            <a:headEnd/>
            <a:tailEnd/>
          </a:ln>
        </p:spPr>
        <p:txBody>
          <a:bodyPr/>
          <a:lstStyle/>
          <a:p>
            <a:endParaRPr lang="en-US"/>
          </a:p>
        </p:txBody>
      </p:sp>
      <p:sp>
        <p:nvSpPr>
          <p:cNvPr id="13351" name="Line 44"/>
          <p:cNvSpPr>
            <a:spLocks noChangeShapeType="1"/>
          </p:cNvSpPr>
          <p:nvPr/>
        </p:nvSpPr>
        <p:spPr bwMode="auto">
          <a:xfrm rot="381599">
            <a:off x="3030538" y="3971925"/>
            <a:ext cx="0" cy="304800"/>
          </a:xfrm>
          <a:prstGeom prst="line">
            <a:avLst/>
          </a:prstGeom>
          <a:noFill/>
          <a:ln w="19050">
            <a:solidFill>
              <a:schemeClr val="tx1"/>
            </a:solidFill>
            <a:round/>
            <a:headEnd/>
            <a:tailEnd/>
          </a:ln>
        </p:spPr>
        <p:txBody>
          <a:bodyPr/>
          <a:lstStyle/>
          <a:p>
            <a:endParaRPr lang="en-US"/>
          </a:p>
        </p:txBody>
      </p:sp>
      <p:sp>
        <p:nvSpPr>
          <p:cNvPr id="13352" name="Line 45"/>
          <p:cNvSpPr>
            <a:spLocks noChangeShapeType="1"/>
          </p:cNvSpPr>
          <p:nvPr/>
        </p:nvSpPr>
        <p:spPr bwMode="auto">
          <a:xfrm rot="381599">
            <a:off x="2344738" y="4324350"/>
            <a:ext cx="0" cy="304800"/>
          </a:xfrm>
          <a:prstGeom prst="line">
            <a:avLst/>
          </a:prstGeom>
          <a:noFill/>
          <a:ln w="19050">
            <a:solidFill>
              <a:schemeClr val="tx1"/>
            </a:solidFill>
            <a:round/>
            <a:headEnd/>
            <a:tailEnd/>
          </a:ln>
        </p:spPr>
        <p:txBody>
          <a:bodyPr/>
          <a:lstStyle/>
          <a:p>
            <a:endParaRPr lang="en-US"/>
          </a:p>
        </p:txBody>
      </p:sp>
      <p:grpSp>
        <p:nvGrpSpPr>
          <p:cNvPr id="13353" name="Group 46"/>
          <p:cNvGrpSpPr>
            <a:grpSpLocks/>
          </p:cNvGrpSpPr>
          <p:nvPr/>
        </p:nvGrpSpPr>
        <p:grpSpPr bwMode="auto">
          <a:xfrm>
            <a:off x="3076575" y="4676775"/>
            <a:ext cx="47625" cy="304800"/>
            <a:chOff x="2304" y="3312"/>
            <a:chExt cx="30" cy="192"/>
          </a:xfrm>
        </p:grpSpPr>
        <p:sp>
          <p:nvSpPr>
            <p:cNvPr id="13370" name="Line 47"/>
            <p:cNvSpPr>
              <a:spLocks noChangeShapeType="1"/>
            </p:cNvSpPr>
            <p:nvPr/>
          </p:nvSpPr>
          <p:spPr bwMode="auto">
            <a:xfrm rot="381599">
              <a:off x="2304" y="3312"/>
              <a:ext cx="0" cy="192"/>
            </a:xfrm>
            <a:prstGeom prst="line">
              <a:avLst/>
            </a:prstGeom>
            <a:noFill/>
            <a:ln w="19050">
              <a:solidFill>
                <a:schemeClr val="tx1"/>
              </a:solidFill>
              <a:round/>
              <a:headEnd/>
              <a:tailEnd/>
            </a:ln>
          </p:spPr>
          <p:txBody>
            <a:bodyPr/>
            <a:lstStyle/>
            <a:p>
              <a:endParaRPr lang="en-US"/>
            </a:p>
          </p:txBody>
        </p:sp>
        <p:sp>
          <p:nvSpPr>
            <p:cNvPr id="13371" name="Line 48"/>
            <p:cNvSpPr>
              <a:spLocks noChangeShapeType="1"/>
            </p:cNvSpPr>
            <p:nvPr/>
          </p:nvSpPr>
          <p:spPr bwMode="auto">
            <a:xfrm rot="381599">
              <a:off x="2334" y="3312"/>
              <a:ext cx="0" cy="192"/>
            </a:xfrm>
            <a:prstGeom prst="line">
              <a:avLst/>
            </a:prstGeom>
            <a:noFill/>
            <a:ln w="19050">
              <a:solidFill>
                <a:schemeClr val="tx1"/>
              </a:solidFill>
              <a:round/>
              <a:headEnd/>
              <a:tailEnd/>
            </a:ln>
          </p:spPr>
          <p:txBody>
            <a:bodyPr/>
            <a:lstStyle/>
            <a:p>
              <a:endParaRPr lang="en-US"/>
            </a:p>
          </p:txBody>
        </p:sp>
      </p:grpSp>
      <p:sp>
        <p:nvSpPr>
          <p:cNvPr id="13354" name="Text Box 49"/>
          <p:cNvSpPr txBox="1">
            <a:spLocks noChangeArrowheads="1"/>
          </p:cNvSpPr>
          <p:nvPr/>
        </p:nvSpPr>
        <p:spPr bwMode="auto">
          <a:xfrm>
            <a:off x="328613" y="5097463"/>
            <a:ext cx="4422775" cy="1803400"/>
          </a:xfrm>
          <a:prstGeom prst="rect">
            <a:avLst/>
          </a:prstGeom>
          <a:noFill/>
          <a:ln w="9525">
            <a:noFill/>
            <a:miter lim="800000"/>
            <a:headEnd/>
            <a:tailEnd/>
          </a:ln>
        </p:spPr>
        <p:txBody>
          <a:bodyPr>
            <a:spAutoFit/>
          </a:bodyPr>
          <a:lstStyle/>
          <a:p>
            <a:pPr>
              <a:spcBef>
                <a:spcPct val="50000"/>
              </a:spcBef>
            </a:pPr>
            <a:r>
              <a:rPr lang="en-US" sz="1600">
                <a:solidFill>
                  <a:srgbClr val="FFFF00"/>
                </a:solidFill>
                <a:latin typeface="Arial" charset="0"/>
              </a:rPr>
              <a:t>Trời xanh đây là của chúng ta</a:t>
            </a:r>
          </a:p>
          <a:p>
            <a:pPr>
              <a:spcBef>
                <a:spcPct val="50000"/>
              </a:spcBef>
            </a:pPr>
            <a:r>
              <a:rPr lang="en-US" sz="1600">
                <a:solidFill>
                  <a:srgbClr val="FFFF00"/>
                </a:solidFill>
                <a:latin typeface="Arial" charset="0"/>
              </a:rPr>
              <a:t>Núi rừng đây là của chúng ta</a:t>
            </a:r>
          </a:p>
          <a:p>
            <a:pPr>
              <a:spcBef>
                <a:spcPct val="50000"/>
              </a:spcBef>
            </a:pPr>
            <a:r>
              <a:rPr lang="en-US" sz="1600">
                <a:solidFill>
                  <a:srgbClr val="FFFF00"/>
                </a:solidFill>
                <a:latin typeface="Arial" charset="0"/>
              </a:rPr>
              <a:t>Những cánh đồng thơm mát</a:t>
            </a:r>
          </a:p>
          <a:p>
            <a:pPr>
              <a:spcBef>
                <a:spcPct val="50000"/>
              </a:spcBef>
            </a:pPr>
            <a:r>
              <a:rPr lang="en-US" sz="1600">
                <a:solidFill>
                  <a:srgbClr val="FFFF00"/>
                </a:solidFill>
                <a:latin typeface="Arial" charset="0"/>
              </a:rPr>
              <a:t>Những ngả đường bát ngát</a:t>
            </a:r>
          </a:p>
          <a:p>
            <a:pPr>
              <a:spcBef>
                <a:spcPct val="50000"/>
              </a:spcBef>
            </a:pPr>
            <a:r>
              <a:rPr lang="en-US" sz="1600">
                <a:solidFill>
                  <a:srgbClr val="FFFF00"/>
                </a:solidFill>
                <a:latin typeface="Arial" charset="0"/>
              </a:rPr>
              <a:t>Những dòng sông đỏ nặng phù sa.</a:t>
            </a:r>
          </a:p>
        </p:txBody>
      </p:sp>
      <p:sp>
        <p:nvSpPr>
          <p:cNvPr id="13355" name="Line 50"/>
          <p:cNvSpPr>
            <a:spLocks noChangeShapeType="1"/>
          </p:cNvSpPr>
          <p:nvPr/>
        </p:nvSpPr>
        <p:spPr bwMode="auto">
          <a:xfrm rot="381599">
            <a:off x="1922463" y="5106988"/>
            <a:ext cx="0" cy="304800"/>
          </a:xfrm>
          <a:prstGeom prst="line">
            <a:avLst/>
          </a:prstGeom>
          <a:noFill/>
          <a:ln w="19050">
            <a:solidFill>
              <a:schemeClr val="tx1"/>
            </a:solidFill>
            <a:round/>
            <a:headEnd/>
            <a:tailEnd/>
          </a:ln>
        </p:spPr>
        <p:txBody>
          <a:bodyPr/>
          <a:lstStyle/>
          <a:p>
            <a:endParaRPr lang="en-US"/>
          </a:p>
        </p:txBody>
      </p:sp>
      <p:sp>
        <p:nvSpPr>
          <p:cNvPr id="13356" name="Line 51"/>
          <p:cNvSpPr>
            <a:spLocks noChangeShapeType="1"/>
          </p:cNvSpPr>
          <p:nvPr/>
        </p:nvSpPr>
        <p:spPr bwMode="auto">
          <a:xfrm rot="381599">
            <a:off x="1811338" y="5502275"/>
            <a:ext cx="0" cy="304800"/>
          </a:xfrm>
          <a:prstGeom prst="line">
            <a:avLst/>
          </a:prstGeom>
          <a:noFill/>
          <a:ln w="19050">
            <a:solidFill>
              <a:schemeClr val="tx1"/>
            </a:solidFill>
            <a:round/>
            <a:headEnd/>
            <a:tailEnd/>
          </a:ln>
        </p:spPr>
        <p:txBody>
          <a:bodyPr/>
          <a:lstStyle/>
          <a:p>
            <a:endParaRPr lang="en-US"/>
          </a:p>
        </p:txBody>
      </p:sp>
      <p:sp>
        <p:nvSpPr>
          <p:cNvPr id="13357" name="Line 52"/>
          <p:cNvSpPr>
            <a:spLocks noChangeShapeType="1"/>
          </p:cNvSpPr>
          <p:nvPr/>
        </p:nvSpPr>
        <p:spPr bwMode="auto">
          <a:xfrm rot="381599">
            <a:off x="2116138" y="5849938"/>
            <a:ext cx="0" cy="304800"/>
          </a:xfrm>
          <a:prstGeom prst="line">
            <a:avLst/>
          </a:prstGeom>
          <a:noFill/>
          <a:ln w="19050">
            <a:solidFill>
              <a:schemeClr val="tx1"/>
            </a:solidFill>
            <a:round/>
            <a:headEnd/>
            <a:tailEnd/>
          </a:ln>
        </p:spPr>
        <p:txBody>
          <a:bodyPr/>
          <a:lstStyle/>
          <a:p>
            <a:endParaRPr lang="en-US"/>
          </a:p>
        </p:txBody>
      </p:sp>
      <p:sp>
        <p:nvSpPr>
          <p:cNvPr id="13358" name="Line 53"/>
          <p:cNvSpPr>
            <a:spLocks noChangeShapeType="1"/>
          </p:cNvSpPr>
          <p:nvPr/>
        </p:nvSpPr>
        <p:spPr bwMode="auto">
          <a:xfrm rot="381599">
            <a:off x="2192338" y="6226175"/>
            <a:ext cx="0" cy="304800"/>
          </a:xfrm>
          <a:prstGeom prst="line">
            <a:avLst/>
          </a:prstGeom>
          <a:noFill/>
          <a:ln w="19050">
            <a:solidFill>
              <a:schemeClr val="tx1"/>
            </a:solidFill>
            <a:round/>
            <a:headEnd/>
            <a:tailEnd/>
          </a:ln>
        </p:spPr>
        <p:txBody>
          <a:bodyPr/>
          <a:lstStyle/>
          <a:p>
            <a:endParaRPr lang="en-US"/>
          </a:p>
        </p:txBody>
      </p:sp>
      <p:sp>
        <p:nvSpPr>
          <p:cNvPr id="13359" name="Line 54"/>
          <p:cNvSpPr>
            <a:spLocks noChangeShapeType="1"/>
          </p:cNvSpPr>
          <p:nvPr/>
        </p:nvSpPr>
        <p:spPr bwMode="auto">
          <a:xfrm rot="381599">
            <a:off x="2379663" y="6611938"/>
            <a:ext cx="0" cy="304800"/>
          </a:xfrm>
          <a:prstGeom prst="line">
            <a:avLst/>
          </a:prstGeom>
          <a:noFill/>
          <a:ln w="19050">
            <a:solidFill>
              <a:schemeClr val="tx1"/>
            </a:solidFill>
            <a:round/>
            <a:headEnd/>
            <a:tailEnd/>
          </a:ln>
        </p:spPr>
        <p:txBody>
          <a:bodyPr/>
          <a:lstStyle/>
          <a:p>
            <a:endParaRPr lang="en-US"/>
          </a:p>
        </p:txBody>
      </p:sp>
      <p:grpSp>
        <p:nvGrpSpPr>
          <p:cNvPr id="13360" name="Group 55"/>
          <p:cNvGrpSpPr>
            <a:grpSpLocks/>
          </p:cNvGrpSpPr>
          <p:nvPr/>
        </p:nvGrpSpPr>
        <p:grpSpPr bwMode="auto">
          <a:xfrm>
            <a:off x="3590925" y="6550025"/>
            <a:ext cx="47625" cy="304800"/>
            <a:chOff x="2304" y="3312"/>
            <a:chExt cx="30" cy="192"/>
          </a:xfrm>
        </p:grpSpPr>
        <p:sp>
          <p:nvSpPr>
            <p:cNvPr id="13368" name="Line 56"/>
            <p:cNvSpPr>
              <a:spLocks noChangeShapeType="1"/>
            </p:cNvSpPr>
            <p:nvPr/>
          </p:nvSpPr>
          <p:spPr bwMode="auto">
            <a:xfrm rot="381599">
              <a:off x="2304" y="3312"/>
              <a:ext cx="0" cy="192"/>
            </a:xfrm>
            <a:prstGeom prst="line">
              <a:avLst/>
            </a:prstGeom>
            <a:noFill/>
            <a:ln w="19050">
              <a:solidFill>
                <a:schemeClr val="tx1"/>
              </a:solidFill>
              <a:round/>
              <a:headEnd/>
              <a:tailEnd/>
            </a:ln>
          </p:spPr>
          <p:txBody>
            <a:bodyPr/>
            <a:lstStyle/>
            <a:p>
              <a:endParaRPr lang="en-US"/>
            </a:p>
          </p:txBody>
        </p:sp>
        <p:sp>
          <p:nvSpPr>
            <p:cNvPr id="13369" name="Line 57"/>
            <p:cNvSpPr>
              <a:spLocks noChangeShapeType="1"/>
            </p:cNvSpPr>
            <p:nvPr/>
          </p:nvSpPr>
          <p:spPr bwMode="auto">
            <a:xfrm rot="381599">
              <a:off x="2334" y="3312"/>
              <a:ext cx="0" cy="192"/>
            </a:xfrm>
            <a:prstGeom prst="line">
              <a:avLst/>
            </a:prstGeom>
            <a:noFill/>
            <a:ln w="19050">
              <a:solidFill>
                <a:schemeClr val="tx1"/>
              </a:solidFill>
              <a:round/>
              <a:headEnd/>
              <a:tailEnd/>
            </a:ln>
          </p:spPr>
          <p:txBody>
            <a:bodyPr/>
            <a:lstStyle/>
            <a:p>
              <a:endParaRPr lang="en-US"/>
            </a:p>
          </p:txBody>
        </p:sp>
      </p:grpSp>
      <p:sp>
        <p:nvSpPr>
          <p:cNvPr id="13361" name="Line 58"/>
          <p:cNvSpPr>
            <a:spLocks noChangeShapeType="1"/>
          </p:cNvSpPr>
          <p:nvPr/>
        </p:nvSpPr>
        <p:spPr bwMode="auto">
          <a:xfrm rot="381599">
            <a:off x="2954338" y="6235700"/>
            <a:ext cx="0" cy="304800"/>
          </a:xfrm>
          <a:prstGeom prst="line">
            <a:avLst/>
          </a:prstGeom>
          <a:noFill/>
          <a:ln w="19050">
            <a:solidFill>
              <a:schemeClr val="tx1"/>
            </a:solidFill>
            <a:round/>
            <a:headEnd/>
            <a:tailEnd/>
          </a:ln>
        </p:spPr>
        <p:txBody>
          <a:bodyPr/>
          <a:lstStyle/>
          <a:p>
            <a:endParaRPr lang="en-US"/>
          </a:p>
        </p:txBody>
      </p:sp>
      <p:sp>
        <p:nvSpPr>
          <p:cNvPr id="13362" name="Line 59"/>
          <p:cNvSpPr>
            <a:spLocks noChangeShapeType="1"/>
          </p:cNvSpPr>
          <p:nvPr/>
        </p:nvSpPr>
        <p:spPr bwMode="auto">
          <a:xfrm rot="381599">
            <a:off x="3030538" y="5854700"/>
            <a:ext cx="0" cy="304800"/>
          </a:xfrm>
          <a:prstGeom prst="line">
            <a:avLst/>
          </a:prstGeom>
          <a:noFill/>
          <a:ln w="19050">
            <a:solidFill>
              <a:schemeClr val="tx1"/>
            </a:solidFill>
            <a:round/>
            <a:headEnd/>
            <a:tailEnd/>
          </a:ln>
        </p:spPr>
        <p:txBody>
          <a:bodyPr/>
          <a:lstStyle/>
          <a:p>
            <a:endParaRPr lang="en-US"/>
          </a:p>
        </p:txBody>
      </p:sp>
      <p:sp>
        <p:nvSpPr>
          <p:cNvPr id="13363" name="Line 60"/>
          <p:cNvSpPr>
            <a:spLocks noChangeShapeType="1"/>
          </p:cNvSpPr>
          <p:nvPr/>
        </p:nvSpPr>
        <p:spPr bwMode="auto">
          <a:xfrm rot="381599">
            <a:off x="3106738" y="5497513"/>
            <a:ext cx="0" cy="304800"/>
          </a:xfrm>
          <a:prstGeom prst="line">
            <a:avLst/>
          </a:prstGeom>
          <a:noFill/>
          <a:ln w="19050">
            <a:solidFill>
              <a:schemeClr val="tx1"/>
            </a:solidFill>
            <a:round/>
            <a:headEnd/>
            <a:tailEnd/>
          </a:ln>
        </p:spPr>
        <p:txBody>
          <a:bodyPr/>
          <a:lstStyle/>
          <a:p>
            <a:endParaRPr lang="en-US"/>
          </a:p>
        </p:txBody>
      </p:sp>
      <p:sp>
        <p:nvSpPr>
          <p:cNvPr id="13364" name="Line 61"/>
          <p:cNvSpPr>
            <a:spLocks noChangeShapeType="1"/>
          </p:cNvSpPr>
          <p:nvPr/>
        </p:nvSpPr>
        <p:spPr bwMode="auto">
          <a:xfrm rot="381599">
            <a:off x="3106738" y="5116513"/>
            <a:ext cx="0" cy="304800"/>
          </a:xfrm>
          <a:prstGeom prst="line">
            <a:avLst/>
          </a:prstGeom>
          <a:noFill/>
          <a:ln w="19050">
            <a:solidFill>
              <a:schemeClr val="tx1"/>
            </a:solidFill>
            <a:round/>
            <a:headEnd/>
            <a:tailEnd/>
          </a:ln>
        </p:spPr>
        <p:txBody>
          <a:bodyPr/>
          <a:lstStyle/>
          <a:p>
            <a:endParaRPr lang="en-US"/>
          </a:p>
        </p:txBody>
      </p:sp>
      <p:sp>
        <p:nvSpPr>
          <p:cNvPr id="13365" name="Text Box 62"/>
          <p:cNvSpPr txBox="1">
            <a:spLocks noChangeArrowheads="1"/>
          </p:cNvSpPr>
          <p:nvPr/>
        </p:nvSpPr>
        <p:spPr bwMode="auto">
          <a:xfrm>
            <a:off x="71438" y="2847975"/>
            <a:ext cx="1981200" cy="366713"/>
          </a:xfrm>
          <a:prstGeom prst="rect">
            <a:avLst/>
          </a:prstGeom>
          <a:noFill/>
          <a:ln w="9525">
            <a:noFill/>
            <a:miter lim="800000"/>
            <a:headEnd/>
            <a:tailEnd/>
          </a:ln>
        </p:spPr>
        <p:txBody>
          <a:bodyPr>
            <a:spAutoFit/>
          </a:bodyPr>
          <a:lstStyle/>
          <a:p>
            <a:pPr>
              <a:spcBef>
                <a:spcPct val="50000"/>
              </a:spcBef>
            </a:pPr>
            <a:r>
              <a:rPr lang="en-US">
                <a:solidFill>
                  <a:srgbClr val="00FFFF"/>
                </a:solidFill>
                <a:latin typeface="Arial" charset="0"/>
              </a:rPr>
              <a:t>Đọc diễn cảm:</a:t>
            </a:r>
          </a:p>
        </p:txBody>
      </p:sp>
      <p:sp>
        <p:nvSpPr>
          <p:cNvPr id="13366" name="Text Box 89"/>
          <p:cNvSpPr txBox="1">
            <a:spLocks noChangeArrowheads="1"/>
          </p:cNvSpPr>
          <p:nvPr/>
        </p:nvSpPr>
        <p:spPr bwMode="auto">
          <a:xfrm>
            <a:off x="4595813" y="4200525"/>
            <a:ext cx="3405187" cy="396875"/>
          </a:xfrm>
          <a:prstGeom prst="rect">
            <a:avLst/>
          </a:prstGeom>
          <a:noFill/>
          <a:ln w="9525">
            <a:noFill/>
            <a:miter lim="800000"/>
            <a:headEnd/>
            <a:tailEnd/>
          </a:ln>
        </p:spPr>
        <p:txBody>
          <a:bodyPr>
            <a:spAutoFit/>
          </a:bodyPr>
          <a:lstStyle/>
          <a:p>
            <a:pPr>
              <a:spcBef>
                <a:spcPct val="50000"/>
              </a:spcBef>
            </a:pPr>
            <a:r>
              <a:rPr lang="en-US" sz="2000" smtClean="0">
                <a:latin typeface="Arial" charset="0"/>
              </a:rPr>
              <a:t>NỘI DUNG CỦA </a:t>
            </a:r>
            <a:r>
              <a:rPr lang="en-US" sz="2000">
                <a:latin typeface="Arial" charset="0"/>
              </a:rPr>
              <a:t>BÀI THƠ:</a:t>
            </a:r>
          </a:p>
        </p:txBody>
      </p:sp>
      <p:sp>
        <p:nvSpPr>
          <p:cNvPr id="13367" name="Text Box 90"/>
          <p:cNvSpPr txBox="1">
            <a:spLocks noChangeArrowheads="1"/>
          </p:cNvSpPr>
          <p:nvPr/>
        </p:nvSpPr>
        <p:spPr bwMode="auto">
          <a:xfrm>
            <a:off x="4591050" y="4681538"/>
            <a:ext cx="4552950" cy="701675"/>
          </a:xfrm>
          <a:prstGeom prst="rect">
            <a:avLst/>
          </a:prstGeom>
          <a:noFill/>
          <a:ln w="9525">
            <a:noFill/>
            <a:miter lim="800000"/>
            <a:headEnd/>
            <a:tailEnd/>
          </a:ln>
        </p:spPr>
        <p:txBody>
          <a:bodyPr>
            <a:spAutoFit/>
          </a:bodyPr>
          <a:lstStyle/>
          <a:p>
            <a:pPr>
              <a:spcBef>
                <a:spcPct val="50000"/>
              </a:spcBef>
            </a:pPr>
            <a:r>
              <a:rPr lang="en-US" sz="2000" i="1">
                <a:solidFill>
                  <a:srgbClr val="FFFF00"/>
                </a:solidFill>
                <a:latin typeface="Arial" charset="0"/>
              </a:rPr>
              <a:t>Bài thơ thể hiện niềm vui, niềm tự hào về một đất nước tự do</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AutoShape 6"/>
          <p:cNvSpPr>
            <a:spLocks noChangeArrowheads="1"/>
          </p:cNvSpPr>
          <p:nvPr/>
        </p:nvSpPr>
        <p:spPr bwMode="auto">
          <a:xfrm>
            <a:off x="1981200" y="1066800"/>
            <a:ext cx="5867400" cy="838200"/>
          </a:xfrm>
          <a:prstGeom prst="ribbon2">
            <a:avLst>
              <a:gd name="adj1" fmla="val 12500"/>
              <a:gd name="adj2" fmla="val 50000"/>
            </a:avLst>
          </a:prstGeom>
          <a:gradFill rotWithShape="1">
            <a:gsLst>
              <a:gs pos="0">
                <a:schemeClr val="tx1"/>
              </a:gs>
              <a:gs pos="100000">
                <a:srgbClr val="FF3300"/>
              </a:gs>
            </a:gsLst>
            <a:path path="rect">
              <a:fillToRect l="50000" t="50000" r="50000" b="50000"/>
            </a:path>
          </a:gradFill>
          <a:ln w="9525">
            <a:solidFill>
              <a:schemeClr val="tx1"/>
            </a:solidFill>
            <a:round/>
            <a:headEnd/>
            <a:tailEnd/>
          </a:ln>
        </p:spPr>
        <p:txBody>
          <a:bodyPr wrap="none" anchor="ctr"/>
          <a:lstStyle/>
          <a:p>
            <a:pPr algn="ctr"/>
            <a:r>
              <a:rPr lang="en-US" sz="3200">
                <a:solidFill>
                  <a:schemeClr val="bg2"/>
                </a:solidFill>
                <a:latin typeface="Arial" charset="0"/>
              </a:rPr>
              <a:t>Kiểm tra bài cũ</a:t>
            </a:r>
          </a:p>
        </p:txBody>
      </p:sp>
      <p:sp>
        <p:nvSpPr>
          <p:cNvPr id="2056" name="Text Box 8"/>
          <p:cNvSpPr txBox="1">
            <a:spLocks noChangeArrowheads="1"/>
          </p:cNvSpPr>
          <p:nvPr/>
        </p:nvSpPr>
        <p:spPr bwMode="auto">
          <a:xfrm>
            <a:off x="381000" y="2057400"/>
            <a:ext cx="4267200" cy="457200"/>
          </a:xfrm>
          <a:prstGeom prst="rect">
            <a:avLst/>
          </a:prstGeom>
          <a:noFill/>
          <a:ln w="9525">
            <a:noFill/>
            <a:miter lim="800000"/>
            <a:headEnd/>
            <a:tailEnd/>
          </a:ln>
        </p:spPr>
        <p:txBody>
          <a:bodyPr>
            <a:spAutoFit/>
          </a:bodyPr>
          <a:lstStyle/>
          <a:p>
            <a:pPr>
              <a:spcBef>
                <a:spcPct val="50000"/>
              </a:spcBef>
            </a:pPr>
            <a:r>
              <a:rPr lang="en-US" sz="2400">
                <a:solidFill>
                  <a:srgbClr val="99FF33"/>
                </a:solidFill>
                <a:latin typeface="Arial" charset="0"/>
              </a:rPr>
              <a:t>Đọc bài: Tranh làng Hồ.</a:t>
            </a:r>
          </a:p>
        </p:txBody>
      </p:sp>
      <p:sp>
        <p:nvSpPr>
          <p:cNvPr id="2057" name="Text Box 9"/>
          <p:cNvSpPr txBox="1">
            <a:spLocks noChangeArrowheads="1"/>
          </p:cNvSpPr>
          <p:nvPr/>
        </p:nvSpPr>
        <p:spPr bwMode="auto">
          <a:xfrm>
            <a:off x="762000" y="3048000"/>
            <a:ext cx="6019800" cy="396875"/>
          </a:xfrm>
          <a:prstGeom prst="rect">
            <a:avLst/>
          </a:prstGeom>
          <a:noFill/>
          <a:ln w="9525">
            <a:noFill/>
            <a:miter lim="800000"/>
            <a:headEnd/>
            <a:tailEnd/>
          </a:ln>
        </p:spPr>
        <p:txBody>
          <a:bodyPr>
            <a:spAutoFit/>
          </a:bodyPr>
          <a:lstStyle/>
          <a:p>
            <a:pPr>
              <a:spcBef>
                <a:spcPct val="50000"/>
              </a:spcBef>
            </a:pPr>
            <a:r>
              <a:rPr lang="en-US" sz="2000">
                <a:solidFill>
                  <a:srgbClr val="FFFF00"/>
                </a:solidFill>
                <a:latin typeface="Arial" charset="0"/>
              </a:rPr>
              <a:t>Hãy kể tên một số bức tranh làng Hồ mà em biết?</a:t>
            </a:r>
          </a:p>
        </p:txBody>
      </p:sp>
      <p:sp>
        <p:nvSpPr>
          <p:cNvPr id="2058" name="Text Box 10"/>
          <p:cNvSpPr txBox="1">
            <a:spLocks noChangeArrowheads="1"/>
          </p:cNvSpPr>
          <p:nvPr/>
        </p:nvSpPr>
        <p:spPr bwMode="auto">
          <a:xfrm>
            <a:off x="762000" y="4038600"/>
            <a:ext cx="2971800" cy="396875"/>
          </a:xfrm>
          <a:prstGeom prst="rect">
            <a:avLst/>
          </a:prstGeom>
          <a:noFill/>
          <a:ln w="9525">
            <a:noFill/>
            <a:miter lim="800000"/>
            <a:headEnd/>
            <a:tailEnd/>
          </a:ln>
        </p:spPr>
        <p:txBody>
          <a:bodyPr>
            <a:spAutoFit/>
          </a:bodyPr>
          <a:lstStyle/>
          <a:p>
            <a:pPr>
              <a:spcBef>
                <a:spcPct val="50000"/>
              </a:spcBef>
            </a:pPr>
            <a:r>
              <a:rPr lang="en-US" sz="2000">
                <a:solidFill>
                  <a:srgbClr val="FFFF00"/>
                </a:solidFill>
                <a:latin typeface="Arial" charset="0"/>
              </a:rPr>
              <a:t>Nêu ý nghĩa của bài?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54"/>
                                        </p:tgtEl>
                                        <p:attrNameLst>
                                          <p:attrName>style.visibility</p:attrName>
                                        </p:attrNameLst>
                                      </p:cBhvr>
                                      <p:to>
                                        <p:strVal val="visible"/>
                                      </p:to>
                                    </p:set>
                                    <p:anim calcmode="lin" valueType="num">
                                      <p:cBhvr additive="base">
                                        <p:cTn id="7" dur="500" fill="hold"/>
                                        <p:tgtEl>
                                          <p:spTgt spid="2054"/>
                                        </p:tgtEl>
                                        <p:attrNameLst>
                                          <p:attrName>ppt_x</p:attrName>
                                        </p:attrNameLst>
                                      </p:cBhvr>
                                      <p:tavLst>
                                        <p:tav tm="0">
                                          <p:val>
                                            <p:strVal val="#ppt_x"/>
                                          </p:val>
                                        </p:tav>
                                        <p:tav tm="100000">
                                          <p:val>
                                            <p:strVal val="#ppt_x"/>
                                          </p:val>
                                        </p:tav>
                                      </p:tavLst>
                                    </p:anim>
                                    <p:anim calcmode="lin" valueType="num">
                                      <p:cBhvr additive="base">
                                        <p:cTn id="8" dur="500" fill="hold"/>
                                        <p:tgtEl>
                                          <p:spTgt spid="205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3" presetClass="entr" presetSubtype="0" fill="hold" grpId="0" nodeType="clickEffect">
                                  <p:stCondLst>
                                    <p:cond delay="0"/>
                                  </p:stCondLst>
                                  <p:childTnLst>
                                    <p:set>
                                      <p:cBhvr>
                                        <p:cTn id="12" dur="1" fill="hold">
                                          <p:stCondLst>
                                            <p:cond delay="0"/>
                                          </p:stCondLst>
                                        </p:cTn>
                                        <p:tgtEl>
                                          <p:spTgt spid="2056"/>
                                        </p:tgtEl>
                                        <p:attrNameLst>
                                          <p:attrName>style.visibility</p:attrName>
                                        </p:attrNameLst>
                                      </p:cBhvr>
                                      <p:to>
                                        <p:strVal val="visible"/>
                                      </p:to>
                                    </p:set>
                                    <p:anim calcmode="lin" valueType="num">
                                      <p:cBhvr>
                                        <p:cTn id="13" dur="500" fill="hold"/>
                                        <p:tgtEl>
                                          <p:spTgt spid="2056"/>
                                        </p:tgtEl>
                                        <p:attrNameLst>
                                          <p:attrName>ppt_w</p:attrName>
                                        </p:attrNameLst>
                                      </p:cBhvr>
                                      <p:tavLst>
                                        <p:tav tm="0">
                                          <p:val>
                                            <p:fltVal val="0"/>
                                          </p:val>
                                        </p:tav>
                                        <p:tav tm="100000">
                                          <p:val>
                                            <p:strVal val="#ppt_w"/>
                                          </p:val>
                                        </p:tav>
                                      </p:tavLst>
                                    </p:anim>
                                    <p:anim calcmode="lin" valueType="num">
                                      <p:cBhvr>
                                        <p:cTn id="14" dur="500" fill="hold"/>
                                        <p:tgtEl>
                                          <p:spTgt spid="2056"/>
                                        </p:tgtEl>
                                        <p:attrNameLst>
                                          <p:attrName>ppt_h</p:attrName>
                                        </p:attrNameLst>
                                      </p:cBhvr>
                                      <p:tavLst>
                                        <p:tav tm="0">
                                          <p:val>
                                            <p:fltVal val="0"/>
                                          </p:val>
                                        </p:tav>
                                        <p:tav tm="100000">
                                          <p:val>
                                            <p:strVal val="#ppt_h"/>
                                          </p:val>
                                        </p:tav>
                                      </p:tavLst>
                                    </p:anim>
                                    <p:animEffect transition="in" filter="fade">
                                      <p:cBhvr>
                                        <p:cTn id="15" dur="500"/>
                                        <p:tgtEl>
                                          <p:spTgt spid="2056"/>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3" presetClass="entr" presetSubtype="16" fill="hold" grpId="0" nodeType="clickEffect">
                                  <p:stCondLst>
                                    <p:cond delay="0"/>
                                  </p:stCondLst>
                                  <p:childTnLst>
                                    <p:set>
                                      <p:cBhvr>
                                        <p:cTn id="19" dur="1" fill="hold">
                                          <p:stCondLst>
                                            <p:cond delay="0"/>
                                          </p:stCondLst>
                                        </p:cTn>
                                        <p:tgtEl>
                                          <p:spTgt spid="2057"/>
                                        </p:tgtEl>
                                        <p:attrNameLst>
                                          <p:attrName>style.visibility</p:attrName>
                                        </p:attrNameLst>
                                      </p:cBhvr>
                                      <p:to>
                                        <p:strVal val="visible"/>
                                      </p:to>
                                    </p:set>
                                    <p:anim calcmode="lin" valueType="num">
                                      <p:cBhvr>
                                        <p:cTn id="20" dur="500" fill="hold"/>
                                        <p:tgtEl>
                                          <p:spTgt spid="2057"/>
                                        </p:tgtEl>
                                        <p:attrNameLst>
                                          <p:attrName>ppt_w</p:attrName>
                                        </p:attrNameLst>
                                      </p:cBhvr>
                                      <p:tavLst>
                                        <p:tav tm="0">
                                          <p:val>
                                            <p:fltVal val="0"/>
                                          </p:val>
                                        </p:tav>
                                        <p:tav tm="100000">
                                          <p:val>
                                            <p:strVal val="#ppt_w"/>
                                          </p:val>
                                        </p:tav>
                                      </p:tavLst>
                                    </p:anim>
                                    <p:anim calcmode="lin" valueType="num">
                                      <p:cBhvr>
                                        <p:cTn id="21" dur="500" fill="hold"/>
                                        <p:tgtEl>
                                          <p:spTgt spid="2057"/>
                                        </p:tgtEl>
                                        <p:attrNameLst>
                                          <p:attrName>ppt_h</p:attrName>
                                        </p:attrNameLst>
                                      </p:cBhvr>
                                      <p:tavLst>
                                        <p:tav tm="0">
                                          <p:val>
                                            <p:fltVal val="0"/>
                                          </p:val>
                                        </p:tav>
                                        <p:tav tm="100000">
                                          <p:val>
                                            <p:strVal val="#ppt_h"/>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49" presetClass="entr" presetSubtype="0" decel="100000" fill="hold" grpId="0" nodeType="clickEffect">
                                  <p:stCondLst>
                                    <p:cond delay="0"/>
                                  </p:stCondLst>
                                  <p:childTnLst>
                                    <p:set>
                                      <p:cBhvr>
                                        <p:cTn id="25" dur="1" fill="hold">
                                          <p:stCondLst>
                                            <p:cond delay="0"/>
                                          </p:stCondLst>
                                        </p:cTn>
                                        <p:tgtEl>
                                          <p:spTgt spid="2058"/>
                                        </p:tgtEl>
                                        <p:attrNameLst>
                                          <p:attrName>style.visibility</p:attrName>
                                        </p:attrNameLst>
                                      </p:cBhvr>
                                      <p:to>
                                        <p:strVal val="visible"/>
                                      </p:to>
                                    </p:set>
                                    <p:anim calcmode="lin" valueType="num">
                                      <p:cBhvr>
                                        <p:cTn id="26" dur="500" fill="hold"/>
                                        <p:tgtEl>
                                          <p:spTgt spid="2058"/>
                                        </p:tgtEl>
                                        <p:attrNameLst>
                                          <p:attrName>ppt_w</p:attrName>
                                        </p:attrNameLst>
                                      </p:cBhvr>
                                      <p:tavLst>
                                        <p:tav tm="0">
                                          <p:val>
                                            <p:fltVal val="0"/>
                                          </p:val>
                                        </p:tav>
                                        <p:tav tm="100000">
                                          <p:val>
                                            <p:strVal val="#ppt_w"/>
                                          </p:val>
                                        </p:tav>
                                      </p:tavLst>
                                    </p:anim>
                                    <p:anim calcmode="lin" valueType="num">
                                      <p:cBhvr>
                                        <p:cTn id="27" dur="500" fill="hold"/>
                                        <p:tgtEl>
                                          <p:spTgt spid="2058"/>
                                        </p:tgtEl>
                                        <p:attrNameLst>
                                          <p:attrName>ppt_h</p:attrName>
                                        </p:attrNameLst>
                                      </p:cBhvr>
                                      <p:tavLst>
                                        <p:tav tm="0">
                                          <p:val>
                                            <p:fltVal val="0"/>
                                          </p:val>
                                        </p:tav>
                                        <p:tav tm="100000">
                                          <p:val>
                                            <p:strVal val="#ppt_h"/>
                                          </p:val>
                                        </p:tav>
                                      </p:tavLst>
                                    </p:anim>
                                    <p:anim calcmode="lin" valueType="num">
                                      <p:cBhvr>
                                        <p:cTn id="28" dur="500" fill="hold"/>
                                        <p:tgtEl>
                                          <p:spTgt spid="2058"/>
                                        </p:tgtEl>
                                        <p:attrNameLst>
                                          <p:attrName>style.rotation</p:attrName>
                                        </p:attrNameLst>
                                      </p:cBhvr>
                                      <p:tavLst>
                                        <p:tav tm="0">
                                          <p:val>
                                            <p:fltVal val="360"/>
                                          </p:val>
                                        </p:tav>
                                        <p:tav tm="100000">
                                          <p:val>
                                            <p:fltVal val="0"/>
                                          </p:val>
                                        </p:tav>
                                      </p:tavLst>
                                    </p:anim>
                                    <p:animEffect transition="in" filter="fade">
                                      <p:cBhvr>
                                        <p:cTn id="29" dur="500"/>
                                        <p:tgtEl>
                                          <p:spTgt spid="20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4" grpId="0" animBg="1"/>
      <p:bldP spid="2056" grpId="0"/>
      <p:bldP spid="2057" grpId="0"/>
      <p:bldP spid="205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descr="IMG_1809"/>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03" name="Line 11"/>
          <p:cNvSpPr>
            <a:spLocks noChangeShapeType="1"/>
          </p:cNvSpPr>
          <p:nvPr/>
        </p:nvSpPr>
        <p:spPr bwMode="auto">
          <a:xfrm>
            <a:off x="4491038" y="1828800"/>
            <a:ext cx="0" cy="4191000"/>
          </a:xfrm>
          <a:prstGeom prst="line">
            <a:avLst/>
          </a:prstGeom>
          <a:noFill/>
          <a:ln w="28575">
            <a:solidFill>
              <a:schemeClr val="tx1"/>
            </a:solidFill>
            <a:round/>
            <a:headEnd/>
            <a:tailEnd/>
          </a:ln>
        </p:spPr>
        <p:txBody>
          <a:bodyPr/>
          <a:lstStyle/>
          <a:p>
            <a:endParaRPr lang="en-US"/>
          </a:p>
        </p:txBody>
      </p:sp>
      <p:sp>
        <p:nvSpPr>
          <p:cNvPr id="8205" name="Text Box 13"/>
          <p:cNvSpPr txBox="1">
            <a:spLocks noChangeArrowheads="1"/>
          </p:cNvSpPr>
          <p:nvPr/>
        </p:nvSpPr>
        <p:spPr bwMode="auto">
          <a:xfrm>
            <a:off x="1143000" y="2057400"/>
            <a:ext cx="1676400" cy="396875"/>
          </a:xfrm>
          <a:prstGeom prst="rect">
            <a:avLst/>
          </a:prstGeom>
          <a:noFill/>
          <a:ln w="9525">
            <a:noFill/>
            <a:miter lim="800000"/>
            <a:headEnd/>
            <a:tailEnd/>
          </a:ln>
        </p:spPr>
        <p:txBody>
          <a:bodyPr>
            <a:spAutoFit/>
          </a:bodyPr>
          <a:lstStyle/>
          <a:p>
            <a:pPr>
              <a:spcBef>
                <a:spcPct val="50000"/>
              </a:spcBef>
            </a:pPr>
            <a:r>
              <a:rPr lang="en-US" sz="2000">
                <a:solidFill>
                  <a:srgbClr val="00FF00"/>
                </a:solidFill>
                <a:latin typeface="Arial" charset="0"/>
              </a:rPr>
              <a:t>Luyện đọc</a:t>
            </a:r>
          </a:p>
        </p:txBody>
      </p:sp>
      <p:sp>
        <p:nvSpPr>
          <p:cNvPr id="8206" name="Text Box 14"/>
          <p:cNvSpPr txBox="1">
            <a:spLocks noChangeArrowheads="1"/>
          </p:cNvSpPr>
          <p:nvPr/>
        </p:nvSpPr>
        <p:spPr bwMode="auto">
          <a:xfrm>
            <a:off x="5638800" y="2057400"/>
            <a:ext cx="1676400" cy="396875"/>
          </a:xfrm>
          <a:prstGeom prst="rect">
            <a:avLst/>
          </a:prstGeom>
          <a:noFill/>
          <a:ln w="9525">
            <a:noFill/>
            <a:miter lim="800000"/>
            <a:headEnd/>
            <a:tailEnd/>
          </a:ln>
        </p:spPr>
        <p:txBody>
          <a:bodyPr>
            <a:spAutoFit/>
          </a:bodyPr>
          <a:lstStyle/>
          <a:p>
            <a:pPr>
              <a:spcBef>
                <a:spcPct val="50000"/>
              </a:spcBef>
            </a:pPr>
            <a:r>
              <a:rPr lang="en-US" sz="2000">
                <a:solidFill>
                  <a:srgbClr val="00FF00"/>
                </a:solidFill>
                <a:latin typeface="Arial" charset="0"/>
              </a:rPr>
              <a:t>Tìm hiểu bài</a:t>
            </a:r>
          </a:p>
        </p:txBody>
      </p:sp>
      <p:sp>
        <p:nvSpPr>
          <p:cNvPr id="8207" name="Text Box 15"/>
          <p:cNvSpPr txBox="1">
            <a:spLocks noChangeArrowheads="1"/>
          </p:cNvSpPr>
          <p:nvPr/>
        </p:nvSpPr>
        <p:spPr bwMode="auto">
          <a:xfrm>
            <a:off x="0" y="2590800"/>
            <a:ext cx="1371600" cy="366713"/>
          </a:xfrm>
          <a:prstGeom prst="rect">
            <a:avLst/>
          </a:prstGeom>
          <a:noFill/>
          <a:ln w="9525">
            <a:noFill/>
            <a:miter lim="800000"/>
            <a:headEnd/>
            <a:tailEnd/>
          </a:ln>
        </p:spPr>
        <p:txBody>
          <a:bodyPr>
            <a:spAutoFit/>
          </a:bodyPr>
          <a:lstStyle/>
          <a:p>
            <a:pPr>
              <a:spcBef>
                <a:spcPct val="50000"/>
              </a:spcBef>
            </a:pPr>
            <a:r>
              <a:rPr lang="en-US">
                <a:latin typeface="Arial" charset="0"/>
              </a:rPr>
              <a:t>chớm lạnh</a:t>
            </a:r>
          </a:p>
        </p:txBody>
      </p:sp>
      <p:sp>
        <p:nvSpPr>
          <p:cNvPr id="8208" name="Text Box 16"/>
          <p:cNvSpPr txBox="1">
            <a:spLocks noChangeArrowheads="1"/>
          </p:cNvSpPr>
          <p:nvPr/>
        </p:nvSpPr>
        <p:spPr bwMode="auto">
          <a:xfrm>
            <a:off x="1371600" y="2590800"/>
            <a:ext cx="1371600" cy="366713"/>
          </a:xfrm>
          <a:prstGeom prst="rect">
            <a:avLst/>
          </a:prstGeom>
          <a:noFill/>
          <a:ln w="9525">
            <a:noFill/>
            <a:miter lim="800000"/>
            <a:headEnd/>
            <a:tailEnd/>
          </a:ln>
        </p:spPr>
        <p:txBody>
          <a:bodyPr>
            <a:spAutoFit/>
          </a:bodyPr>
          <a:lstStyle/>
          <a:p>
            <a:pPr>
              <a:spcBef>
                <a:spcPct val="50000"/>
              </a:spcBef>
            </a:pPr>
            <a:r>
              <a:rPr lang="en-US">
                <a:latin typeface="Arial" charset="0"/>
              </a:rPr>
              <a:t>ngoảnh lại</a:t>
            </a:r>
          </a:p>
        </p:txBody>
      </p:sp>
      <p:sp>
        <p:nvSpPr>
          <p:cNvPr id="8209" name="Text Box 17"/>
          <p:cNvSpPr txBox="1">
            <a:spLocks noChangeArrowheads="1"/>
          </p:cNvSpPr>
          <p:nvPr/>
        </p:nvSpPr>
        <p:spPr bwMode="auto">
          <a:xfrm>
            <a:off x="2667000" y="2590800"/>
            <a:ext cx="1295400" cy="366713"/>
          </a:xfrm>
          <a:prstGeom prst="rect">
            <a:avLst/>
          </a:prstGeom>
          <a:noFill/>
          <a:ln w="9525">
            <a:noFill/>
            <a:miter lim="800000"/>
            <a:headEnd/>
            <a:tailEnd/>
          </a:ln>
        </p:spPr>
        <p:txBody>
          <a:bodyPr>
            <a:spAutoFit/>
          </a:bodyPr>
          <a:lstStyle/>
          <a:p>
            <a:pPr>
              <a:spcBef>
                <a:spcPct val="50000"/>
              </a:spcBef>
            </a:pPr>
            <a:r>
              <a:rPr lang="en-US">
                <a:latin typeface="Arial" charset="0"/>
              </a:rPr>
              <a:t>rừng tre</a:t>
            </a:r>
          </a:p>
        </p:txBody>
      </p:sp>
      <p:sp>
        <p:nvSpPr>
          <p:cNvPr id="8210" name="Text Box 18"/>
          <p:cNvSpPr txBox="1">
            <a:spLocks noChangeArrowheads="1"/>
          </p:cNvSpPr>
          <p:nvPr/>
        </p:nvSpPr>
        <p:spPr bwMode="auto">
          <a:xfrm>
            <a:off x="762000" y="3124200"/>
            <a:ext cx="2438400" cy="366713"/>
          </a:xfrm>
          <a:prstGeom prst="rect">
            <a:avLst/>
          </a:prstGeom>
          <a:noFill/>
          <a:ln w="9525">
            <a:noFill/>
            <a:miter lim="800000"/>
            <a:headEnd/>
            <a:tailEnd/>
          </a:ln>
        </p:spPr>
        <p:txBody>
          <a:bodyPr>
            <a:spAutoFit/>
          </a:bodyPr>
          <a:lstStyle/>
          <a:p>
            <a:pPr>
              <a:spcBef>
                <a:spcPct val="50000"/>
              </a:spcBef>
            </a:pPr>
            <a:r>
              <a:rPr lang="en-US">
                <a:latin typeface="Arial" charset="0"/>
              </a:rPr>
              <a:t>đỏ nặng phù sa</a:t>
            </a:r>
          </a:p>
        </p:txBody>
      </p:sp>
      <p:sp>
        <p:nvSpPr>
          <p:cNvPr id="8219" name="Text Box 27"/>
          <p:cNvSpPr txBox="1">
            <a:spLocks noChangeArrowheads="1"/>
          </p:cNvSpPr>
          <p:nvPr/>
        </p:nvSpPr>
        <p:spPr bwMode="auto">
          <a:xfrm>
            <a:off x="381000" y="3581400"/>
            <a:ext cx="4114800" cy="366713"/>
          </a:xfrm>
          <a:prstGeom prst="rect">
            <a:avLst/>
          </a:prstGeom>
          <a:noFill/>
          <a:ln w="9525">
            <a:noFill/>
            <a:miter lim="800000"/>
            <a:headEnd/>
            <a:tailEnd/>
          </a:ln>
        </p:spPr>
        <p:txBody>
          <a:bodyPr>
            <a:spAutoFit/>
          </a:bodyPr>
          <a:lstStyle/>
          <a:p>
            <a:pPr>
              <a:spcBef>
                <a:spcPct val="50000"/>
              </a:spcBef>
            </a:pPr>
            <a:r>
              <a:rPr lang="en-US">
                <a:solidFill>
                  <a:srgbClr val="FFFF00"/>
                </a:solidFill>
                <a:latin typeface="Arial" charset="0"/>
              </a:rPr>
              <a:t>Sáng mát trong như sáng năm xưa</a:t>
            </a:r>
          </a:p>
        </p:txBody>
      </p:sp>
      <p:sp>
        <p:nvSpPr>
          <p:cNvPr id="8220" name="Text Box 28"/>
          <p:cNvSpPr txBox="1">
            <a:spLocks noChangeArrowheads="1"/>
          </p:cNvSpPr>
          <p:nvPr/>
        </p:nvSpPr>
        <p:spPr bwMode="auto">
          <a:xfrm>
            <a:off x="381000" y="3962400"/>
            <a:ext cx="3886200" cy="366713"/>
          </a:xfrm>
          <a:prstGeom prst="rect">
            <a:avLst/>
          </a:prstGeom>
          <a:noFill/>
          <a:ln w="9525">
            <a:noFill/>
            <a:miter lim="800000"/>
            <a:headEnd/>
            <a:tailEnd/>
          </a:ln>
        </p:spPr>
        <p:txBody>
          <a:bodyPr>
            <a:spAutoFit/>
          </a:bodyPr>
          <a:lstStyle/>
          <a:p>
            <a:pPr>
              <a:spcBef>
                <a:spcPct val="50000"/>
              </a:spcBef>
            </a:pPr>
            <a:r>
              <a:rPr lang="en-US">
                <a:solidFill>
                  <a:srgbClr val="FFFF00"/>
                </a:solidFill>
                <a:latin typeface="Arial" charset="0"/>
              </a:rPr>
              <a:t>Gió thổi mùa thu hương cốm mới</a:t>
            </a:r>
          </a:p>
        </p:txBody>
      </p:sp>
      <p:sp>
        <p:nvSpPr>
          <p:cNvPr id="8221" name="Text Box 29"/>
          <p:cNvSpPr txBox="1">
            <a:spLocks noChangeArrowheads="1"/>
          </p:cNvSpPr>
          <p:nvPr/>
        </p:nvSpPr>
        <p:spPr bwMode="auto">
          <a:xfrm>
            <a:off x="381000" y="4343400"/>
            <a:ext cx="4267200" cy="2017713"/>
          </a:xfrm>
          <a:prstGeom prst="rect">
            <a:avLst/>
          </a:prstGeom>
          <a:noFill/>
          <a:ln w="9525">
            <a:noFill/>
            <a:miter lim="800000"/>
            <a:headEnd/>
            <a:tailEnd/>
          </a:ln>
        </p:spPr>
        <p:txBody>
          <a:bodyPr>
            <a:spAutoFit/>
          </a:bodyPr>
          <a:lstStyle/>
          <a:p>
            <a:pPr>
              <a:spcBef>
                <a:spcPct val="50000"/>
              </a:spcBef>
            </a:pPr>
            <a:r>
              <a:rPr lang="en-US">
                <a:solidFill>
                  <a:srgbClr val="FFFF00"/>
                </a:solidFill>
                <a:latin typeface="Arial" charset="0"/>
              </a:rPr>
              <a:t>Tôi nhớ những ngày thu đã xa.</a:t>
            </a:r>
          </a:p>
          <a:p>
            <a:pPr>
              <a:spcBef>
                <a:spcPct val="50000"/>
              </a:spcBef>
            </a:pPr>
            <a:r>
              <a:rPr lang="en-US">
                <a:solidFill>
                  <a:srgbClr val="FFFF00"/>
                </a:solidFill>
                <a:latin typeface="Arial" charset="0"/>
              </a:rPr>
              <a:t>Sáng chớm lạnh trong lòng Hà Nội.</a:t>
            </a:r>
          </a:p>
          <a:p>
            <a:pPr>
              <a:spcBef>
                <a:spcPct val="50000"/>
              </a:spcBef>
            </a:pPr>
            <a:r>
              <a:rPr lang="en-US">
                <a:solidFill>
                  <a:srgbClr val="FFFF00"/>
                </a:solidFill>
                <a:latin typeface="Arial" charset="0"/>
              </a:rPr>
              <a:t>Những phố dài / xao xác hơi may.</a:t>
            </a:r>
          </a:p>
          <a:p>
            <a:pPr>
              <a:spcBef>
                <a:spcPct val="50000"/>
              </a:spcBef>
            </a:pPr>
            <a:r>
              <a:rPr lang="en-US">
                <a:solidFill>
                  <a:srgbClr val="FFFF00"/>
                </a:solidFill>
                <a:latin typeface="Arial" charset="0"/>
              </a:rPr>
              <a:t>Người ra đi / đầu không ngoảnh lại.</a:t>
            </a:r>
          </a:p>
          <a:p>
            <a:pPr>
              <a:spcBef>
                <a:spcPct val="50000"/>
              </a:spcBef>
            </a:pPr>
            <a:r>
              <a:rPr lang="en-US">
                <a:solidFill>
                  <a:srgbClr val="FFFF00"/>
                </a:solidFill>
                <a:latin typeface="Arial" charset="0"/>
              </a:rPr>
              <a:t>Sau lưng / thềm nắng / lá rơi đầy.</a:t>
            </a:r>
          </a:p>
        </p:txBody>
      </p:sp>
      <p:sp>
        <p:nvSpPr>
          <p:cNvPr id="8223" name="Line 31"/>
          <p:cNvSpPr>
            <a:spLocks noChangeShapeType="1"/>
          </p:cNvSpPr>
          <p:nvPr/>
        </p:nvSpPr>
        <p:spPr bwMode="auto">
          <a:xfrm rot="381599">
            <a:off x="2150483" y="4000500"/>
            <a:ext cx="0" cy="304800"/>
          </a:xfrm>
          <a:prstGeom prst="line">
            <a:avLst/>
          </a:prstGeom>
          <a:noFill/>
          <a:ln w="19050">
            <a:solidFill>
              <a:schemeClr val="tx1"/>
            </a:solidFill>
            <a:round/>
            <a:headEnd/>
            <a:tailEnd/>
          </a:ln>
        </p:spPr>
        <p:txBody>
          <a:bodyPr/>
          <a:lstStyle/>
          <a:p>
            <a:endParaRPr lang="en-US"/>
          </a:p>
        </p:txBody>
      </p:sp>
      <p:sp>
        <p:nvSpPr>
          <p:cNvPr id="8224" name="Line 32"/>
          <p:cNvSpPr>
            <a:spLocks noChangeShapeType="1"/>
          </p:cNvSpPr>
          <p:nvPr/>
        </p:nvSpPr>
        <p:spPr bwMode="auto">
          <a:xfrm rot="381599">
            <a:off x="2954917" y="4419600"/>
            <a:ext cx="0" cy="304800"/>
          </a:xfrm>
          <a:prstGeom prst="line">
            <a:avLst/>
          </a:prstGeom>
          <a:noFill/>
          <a:ln w="19050">
            <a:solidFill>
              <a:schemeClr val="tx1"/>
            </a:solidFill>
            <a:round/>
            <a:headEnd/>
            <a:tailEnd/>
          </a:ln>
        </p:spPr>
        <p:txBody>
          <a:bodyPr/>
          <a:lstStyle/>
          <a:p>
            <a:endParaRPr lang="en-US"/>
          </a:p>
        </p:txBody>
      </p:sp>
      <p:grpSp>
        <p:nvGrpSpPr>
          <p:cNvPr id="2" name="Group 35"/>
          <p:cNvGrpSpPr>
            <a:grpSpLocks/>
          </p:cNvGrpSpPr>
          <p:nvPr/>
        </p:nvGrpSpPr>
        <p:grpSpPr bwMode="auto">
          <a:xfrm>
            <a:off x="4143375" y="4800600"/>
            <a:ext cx="47625" cy="304800"/>
            <a:chOff x="2304" y="3312"/>
            <a:chExt cx="30" cy="192"/>
          </a:xfrm>
        </p:grpSpPr>
        <p:sp>
          <p:nvSpPr>
            <p:cNvPr id="6168" name="Line 36"/>
            <p:cNvSpPr>
              <a:spLocks noChangeShapeType="1"/>
            </p:cNvSpPr>
            <p:nvPr/>
          </p:nvSpPr>
          <p:spPr bwMode="auto">
            <a:xfrm rot="381599">
              <a:off x="2304" y="3312"/>
              <a:ext cx="0" cy="192"/>
            </a:xfrm>
            <a:prstGeom prst="line">
              <a:avLst/>
            </a:prstGeom>
            <a:noFill/>
            <a:ln w="19050">
              <a:solidFill>
                <a:schemeClr val="tx1"/>
              </a:solidFill>
              <a:round/>
              <a:headEnd/>
              <a:tailEnd/>
            </a:ln>
          </p:spPr>
          <p:txBody>
            <a:bodyPr/>
            <a:lstStyle/>
            <a:p>
              <a:endParaRPr lang="en-US"/>
            </a:p>
          </p:txBody>
        </p:sp>
        <p:sp>
          <p:nvSpPr>
            <p:cNvPr id="6169" name="Line 37"/>
            <p:cNvSpPr>
              <a:spLocks noChangeShapeType="1"/>
            </p:cNvSpPr>
            <p:nvPr/>
          </p:nvSpPr>
          <p:spPr bwMode="auto">
            <a:xfrm rot="381599">
              <a:off x="2334" y="3312"/>
              <a:ext cx="0" cy="192"/>
            </a:xfrm>
            <a:prstGeom prst="line">
              <a:avLst/>
            </a:prstGeom>
            <a:noFill/>
            <a:ln w="19050">
              <a:solidFill>
                <a:schemeClr val="tx1"/>
              </a:solidFill>
              <a:round/>
              <a:headEnd/>
              <a:tailEnd/>
            </a:ln>
          </p:spPr>
          <p:txBody>
            <a:bodyPr/>
            <a:lstStyle/>
            <a:p>
              <a:endParaRPr lang="en-US"/>
            </a:p>
          </p:txBody>
        </p:sp>
      </p:grpSp>
      <p:sp>
        <p:nvSpPr>
          <p:cNvPr id="8230" name="Line 38"/>
          <p:cNvSpPr>
            <a:spLocks noChangeShapeType="1"/>
          </p:cNvSpPr>
          <p:nvPr/>
        </p:nvSpPr>
        <p:spPr bwMode="auto">
          <a:xfrm rot="381599">
            <a:off x="1278517" y="4419600"/>
            <a:ext cx="0" cy="304800"/>
          </a:xfrm>
          <a:prstGeom prst="line">
            <a:avLst/>
          </a:prstGeom>
          <a:noFill/>
          <a:ln w="19050">
            <a:solidFill>
              <a:schemeClr val="tx1"/>
            </a:solidFill>
            <a:round/>
            <a:headEnd/>
            <a:tailEnd/>
          </a:ln>
        </p:spPr>
        <p:txBody>
          <a:bodyPr/>
          <a:lstStyle/>
          <a:p>
            <a:endParaRPr lang="en-US"/>
          </a:p>
        </p:txBody>
      </p:sp>
      <p:sp>
        <p:nvSpPr>
          <p:cNvPr id="8231" name="Line 39"/>
          <p:cNvSpPr>
            <a:spLocks noChangeShapeType="1"/>
          </p:cNvSpPr>
          <p:nvPr/>
        </p:nvSpPr>
        <p:spPr bwMode="auto">
          <a:xfrm rot="381599">
            <a:off x="2074283" y="3669651"/>
            <a:ext cx="0" cy="304800"/>
          </a:xfrm>
          <a:prstGeom prst="line">
            <a:avLst/>
          </a:prstGeom>
          <a:noFill/>
          <a:ln w="19050">
            <a:solidFill>
              <a:schemeClr val="tx1"/>
            </a:solidFill>
            <a:round/>
            <a:headEnd/>
            <a:tailEnd/>
          </a:ln>
        </p:spPr>
        <p:txBody>
          <a:bodyPr/>
          <a:lstStyle/>
          <a:p>
            <a:endParaRPr lang="en-US"/>
          </a:p>
        </p:txBody>
      </p:sp>
      <p:sp>
        <p:nvSpPr>
          <p:cNvPr id="8236" name="Text Box 44"/>
          <p:cNvSpPr txBox="1">
            <a:spLocks noChangeArrowheads="1"/>
          </p:cNvSpPr>
          <p:nvPr/>
        </p:nvSpPr>
        <p:spPr bwMode="auto">
          <a:xfrm>
            <a:off x="5791200" y="2667000"/>
            <a:ext cx="1371600" cy="366713"/>
          </a:xfrm>
          <a:prstGeom prst="rect">
            <a:avLst/>
          </a:prstGeom>
          <a:noFill/>
          <a:ln w="9525">
            <a:noFill/>
            <a:miter lim="800000"/>
            <a:headEnd/>
            <a:tailEnd/>
          </a:ln>
        </p:spPr>
        <p:txBody>
          <a:bodyPr>
            <a:spAutoFit/>
          </a:bodyPr>
          <a:lstStyle/>
          <a:p>
            <a:pPr>
              <a:spcBef>
                <a:spcPct val="50000"/>
              </a:spcBef>
            </a:pPr>
            <a:r>
              <a:rPr lang="en-US">
                <a:latin typeface="Arial" charset="0"/>
              </a:rPr>
              <a:t>hơi may</a:t>
            </a:r>
          </a:p>
        </p:txBody>
      </p:sp>
      <p:sp>
        <p:nvSpPr>
          <p:cNvPr id="8237" name="Text Box 45"/>
          <p:cNvSpPr txBox="1">
            <a:spLocks noChangeArrowheads="1"/>
          </p:cNvSpPr>
          <p:nvPr/>
        </p:nvSpPr>
        <p:spPr bwMode="auto">
          <a:xfrm>
            <a:off x="5791200" y="3048000"/>
            <a:ext cx="1371600" cy="366713"/>
          </a:xfrm>
          <a:prstGeom prst="rect">
            <a:avLst/>
          </a:prstGeom>
          <a:noFill/>
          <a:ln w="9525">
            <a:noFill/>
            <a:miter lim="800000"/>
            <a:headEnd/>
            <a:tailEnd/>
          </a:ln>
        </p:spPr>
        <p:txBody>
          <a:bodyPr>
            <a:spAutoFit/>
          </a:bodyPr>
          <a:lstStyle/>
          <a:p>
            <a:pPr>
              <a:spcBef>
                <a:spcPct val="50000"/>
              </a:spcBef>
            </a:pPr>
            <a:r>
              <a:rPr lang="en-US">
                <a:latin typeface="Arial" charset="0"/>
              </a:rPr>
              <a:t>phấp phới</a:t>
            </a:r>
          </a:p>
        </p:txBody>
      </p:sp>
      <p:sp>
        <p:nvSpPr>
          <p:cNvPr id="8238" name="Text Box 46"/>
          <p:cNvSpPr txBox="1">
            <a:spLocks noChangeArrowheads="1"/>
          </p:cNvSpPr>
          <p:nvPr/>
        </p:nvSpPr>
        <p:spPr bwMode="auto">
          <a:xfrm>
            <a:off x="5715000" y="3505200"/>
            <a:ext cx="2438400" cy="366713"/>
          </a:xfrm>
          <a:prstGeom prst="rect">
            <a:avLst/>
          </a:prstGeom>
          <a:noFill/>
          <a:ln w="9525">
            <a:noFill/>
            <a:miter lim="800000"/>
            <a:headEnd/>
            <a:tailEnd/>
          </a:ln>
        </p:spPr>
        <p:txBody>
          <a:bodyPr>
            <a:spAutoFit/>
          </a:bodyPr>
          <a:lstStyle/>
          <a:p>
            <a:pPr>
              <a:spcBef>
                <a:spcPct val="50000"/>
              </a:spcBef>
            </a:pPr>
            <a:r>
              <a:rPr lang="en-US">
                <a:latin typeface="Arial" charset="0"/>
              </a:rPr>
              <a:t>chưa bao giờ khuất</a:t>
            </a:r>
          </a:p>
        </p:txBody>
      </p:sp>
      <p:sp>
        <p:nvSpPr>
          <p:cNvPr id="6166" name="Line 47"/>
          <p:cNvSpPr>
            <a:spLocks noChangeShapeType="1"/>
          </p:cNvSpPr>
          <p:nvPr/>
        </p:nvSpPr>
        <p:spPr bwMode="auto">
          <a:xfrm>
            <a:off x="3048000" y="1828800"/>
            <a:ext cx="2819400" cy="0"/>
          </a:xfrm>
          <a:prstGeom prst="line">
            <a:avLst/>
          </a:prstGeom>
          <a:noFill/>
          <a:ln w="9525">
            <a:solidFill>
              <a:schemeClr val="tx1"/>
            </a:solidFill>
            <a:round/>
            <a:headEnd/>
            <a:tailEnd/>
          </a:ln>
        </p:spPr>
        <p:txBody>
          <a:bodyPr/>
          <a:lstStyle/>
          <a:p>
            <a:endParaRPr lang="en-US"/>
          </a:p>
        </p:txBody>
      </p:sp>
      <p:sp>
        <p:nvSpPr>
          <p:cNvPr id="6167" name="Line 48"/>
          <p:cNvSpPr>
            <a:spLocks noChangeShapeType="1"/>
          </p:cNvSpPr>
          <p:nvPr/>
        </p:nvSpPr>
        <p:spPr bwMode="auto">
          <a:xfrm>
            <a:off x="2057400" y="4114800"/>
            <a:ext cx="0" cy="76200"/>
          </a:xfrm>
          <a:prstGeom prst="line">
            <a:avLst/>
          </a:prstGeom>
          <a:noFill/>
          <a:ln w="9525">
            <a:solidFill>
              <a:schemeClr val="tx1"/>
            </a:solidFill>
            <a:round/>
            <a:headEnd/>
            <a:tailEnd/>
          </a:ln>
        </p:spPr>
        <p:txBody>
          <a:bodyPr/>
          <a:lstStyle/>
          <a:p>
            <a:endParaRPr lang="en-US"/>
          </a:p>
        </p:txBody>
      </p:sp>
      <p:sp>
        <p:nvSpPr>
          <p:cNvPr id="26" name="Rectangle 6"/>
          <p:cNvSpPr>
            <a:spLocks noChangeArrowheads="1"/>
          </p:cNvSpPr>
          <p:nvPr/>
        </p:nvSpPr>
        <p:spPr bwMode="auto">
          <a:xfrm>
            <a:off x="3256756" y="533400"/>
            <a:ext cx="1431802" cy="523220"/>
          </a:xfrm>
          <a:prstGeom prst="rect">
            <a:avLst/>
          </a:prstGeom>
          <a:noFill/>
          <a:ln w="9525">
            <a:noFill/>
            <a:miter lim="800000"/>
            <a:headEnd/>
            <a:tailEnd/>
          </a:ln>
        </p:spPr>
        <p:txBody>
          <a:bodyPr wrap="none">
            <a:spAutoFit/>
          </a:bodyPr>
          <a:lstStyle/>
          <a:p>
            <a:pPr>
              <a:spcBef>
                <a:spcPct val="50000"/>
              </a:spcBef>
            </a:pPr>
            <a:r>
              <a:rPr lang="en-US" sz="2800" b="1" u="sng">
                <a:latin typeface="Times New Roman" panose="02020603050405020304" pitchFamily="18" charset="0"/>
                <a:cs typeface="Times New Roman" panose="02020603050405020304" pitchFamily="18" charset="0"/>
              </a:rPr>
              <a:t>Tập đọc</a:t>
            </a:r>
          </a:p>
        </p:txBody>
      </p:sp>
      <p:sp>
        <p:nvSpPr>
          <p:cNvPr id="27" name="Text Box 7"/>
          <p:cNvSpPr txBox="1">
            <a:spLocks noChangeArrowheads="1"/>
          </p:cNvSpPr>
          <p:nvPr/>
        </p:nvSpPr>
        <p:spPr bwMode="auto">
          <a:xfrm>
            <a:off x="2209800" y="914400"/>
            <a:ext cx="3657600" cy="646331"/>
          </a:xfrm>
          <a:prstGeom prst="rect">
            <a:avLst/>
          </a:prstGeom>
          <a:noFill/>
          <a:ln w="9525">
            <a:noFill/>
            <a:miter lim="800000"/>
            <a:headEnd/>
            <a:tailEnd/>
          </a:ln>
        </p:spPr>
        <p:txBody>
          <a:bodyPr wrap="square">
            <a:spAutoFit/>
          </a:bodyPr>
          <a:lstStyle/>
          <a:p>
            <a:pPr algn="ctr"/>
            <a:r>
              <a:rPr lang="en-US" sz="3600" b="1" smtClean="0">
                <a:solidFill>
                  <a:srgbClr val="FF0000"/>
                </a:solidFill>
                <a:latin typeface="Times New Roman" panose="02020603050405020304" pitchFamily="18" charset="0"/>
                <a:cs typeface="Times New Roman" panose="02020603050405020304" pitchFamily="18" charset="0"/>
              </a:rPr>
              <a:t>Đất nước</a:t>
            </a:r>
            <a:endParaRPr lang="vi-VN" sz="3600" b="1" i="1">
              <a:solidFill>
                <a:srgbClr val="FF0000"/>
              </a:solidFill>
              <a:latin typeface="Times New Roman" panose="02020603050405020304" pitchFamily="18" charset="0"/>
              <a:cs typeface="Times New Roman" panose="02020603050405020304" pitchFamily="18" charset="0"/>
            </a:endParaRPr>
          </a:p>
        </p:txBody>
      </p:sp>
      <p:sp>
        <p:nvSpPr>
          <p:cNvPr id="28" name="Rectangle 27"/>
          <p:cNvSpPr>
            <a:spLocks noChangeArrowheads="1"/>
          </p:cNvSpPr>
          <p:nvPr/>
        </p:nvSpPr>
        <p:spPr bwMode="auto">
          <a:xfrm>
            <a:off x="1219200" y="76200"/>
            <a:ext cx="6705600" cy="584775"/>
          </a:xfrm>
          <a:prstGeom prst="rect">
            <a:avLst/>
          </a:prstGeom>
          <a:noFill/>
          <a:ln w="9525">
            <a:noFill/>
            <a:miter lim="800000"/>
            <a:headEnd/>
            <a:tailEnd/>
          </a:ln>
        </p:spPr>
        <p:txBody>
          <a:bodyPr wrap="square">
            <a:spAutoFit/>
          </a:bodyPr>
          <a:lstStyle/>
          <a:p>
            <a:pPr>
              <a:spcBef>
                <a:spcPct val="50000"/>
              </a:spcBef>
            </a:pPr>
            <a:r>
              <a:rPr lang="en-US" sz="3200" b="1" smtClean="0">
                <a:solidFill>
                  <a:srgbClr val="FFC000"/>
                </a:solidFill>
                <a:latin typeface="Times New Roman" panose="02020603050405020304" pitchFamily="18" charset="0"/>
                <a:cs typeface="Times New Roman" panose="02020603050405020304" pitchFamily="18" charset="0"/>
              </a:rPr>
              <a:t>Thứ </a:t>
            </a:r>
            <a:r>
              <a:rPr lang="en-US" sz="3200" b="1" smtClean="0">
                <a:solidFill>
                  <a:srgbClr val="FFC000"/>
                </a:solidFill>
                <a:latin typeface="Times New Roman" panose="02020603050405020304" pitchFamily="18" charset="0"/>
                <a:cs typeface="Times New Roman" panose="02020603050405020304" pitchFamily="18" charset="0"/>
              </a:rPr>
              <a:t>tư </a:t>
            </a:r>
            <a:r>
              <a:rPr lang="en-US" sz="3200" b="1" smtClean="0">
                <a:solidFill>
                  <a:srgbClr val="FFC000"/>
                </a:solidFill>
                <a:latin typeface="Times New Roman" panose="02020603050405020304" pitchFamily="18" charset="0"/>
                <a:cs typeface="Times New Roman" panose="02020603050405020304" pitchFamily="18" charset="0"/>
              </a:rPr>
              <a:t>ngày </a:t>
            </a:r>
            <a:r>
              <a:rPr lang="en-US" sz="3200" b="1" smtClean="0">
                <a:solidFill>
                  <a:srgbClr val="FFC000"/>
                </a:solidFill>
                <a:latin typeface="Times New Roman" panose="02020603050405020304" pitchFamily="18" charset="0"/>
                <a:cs typeface="Times New Roman" panose="02020603050405020304" pitchFamily="18" charset="0"/>
              </a:rPr>
              <a:t>23 </a:t>
            </a:r>
            <a:r>
              <a:rPr lang="en-US" sz="3200" b="1" smtClean="0">
                <a:solidFill>
                  <a:srgbClr val="FFC000"/>
                </a:solidFill>
                <a:latin typeface="Times New Roman" panose="02020603050405020304" pitchFamily="18" charset="0"/>
                <a:cs typeface="Times New Roman" panose="02020603050405020304" pitchFamily="18" charset="0"/>
              </a:rPr>
              <a:t>tháng 3 năm 2022</a:t>
            </a:r>
            <a:endParaRPr lang="en-US" sz="3200" b="1">
              <a:solidFill>
                <a:srgbClr val="FFC000"/>
              </a:solidFill>
              <a:latin typeface="Times New Roman" panose="02020603050405020304" pitchFamily="18" charset="0"/>
              <a:cs typeface="Times New Roman" panose="02020603050405020304" pitchFamily="18" charset="0"/>
            </a:endParaRPr>
          </a:p>
        </p:txBody>
      </p:sp>
      <p:sp>
        <p:nvSpPr>
          <p:cNvPr id="29" name="Rectangle 6"/>
          <p:cNvSpPr>
            <a:spLocks noChangeArrowheads="1"/>
          </p:cNvSpPr>
          <p:nvPr/>
        </p:nvSpPr>
        <p:spPr bwMode="auto">
          <a:xfrm>
            <a:off x="4419600" y="1371600"/>
            <a:ext cx="2834366" cy="523220"/>
          </a:xfrm>
          <a:prstGeom prst="rect">
            <a:avLst/>
          </a:prstGeom>
          <a:noFill/>
          <a:ln w="9525">
            <a:noFill/>
            <a:miter lim="800000"/>
            <a:headEnd/>
            <a:tailEnd/>
          </a:ln>
        </p:spPr>
        <p:txBody>
          <a:bodyPr wrap="none">
            <a:spAutoFit/>
          </a:bodyPr>
          <a:lstStyle/>
          <a:p>
            <a:pPr>
              <a:spcBef>
                <a:spcPct val="50000"/>
              </a:spcBef>
            </a:pPr>
            <a:r>
              <a:rPr lang="en-US" sz="2800" b="1" u="sng" smtClean="0">
                <a:latin typeface="Times New Roman" panose="02020603050405020304" pitchFamily="18" charset="0"/>
                <a:cs typeface="Times New Roman" panose="02020603050405020304" pitchFamily="18" charset="0"/>
              </a:rPr>
              <a:t>Nguyễn Đình Thi</a:t>
            </a:r>
            <a:endParaRPr lang="en-US" sz="2800" b="1" u="sng">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8203"/>
                                        </p:tgtEl>
                                        <p:attrNameLst>
                                          <p:attrName>style.visibility</p:attrName>
                                        </p:attrNameLst>
                                      </p:cBhvr>
                                      <p:to>
                                        <p:strVal val="visible"/>
                                      </p:to>
                                    </p:set>
                                    <p:anim calcmode="lin" valueType="num">
                                      <p:cBhvr>
                                        <p:cTn id="7" dur="500" fill="hold"/>
                                        <p:tgtEl>
                                          <p:spTgt spid="8203"/>
                                        </p:tgtEl>
                                        <p:attrNameLst>
                                          <p:attrName>ppt_w</p:attrName>
                                        </p:attrNameLst>
                                      </p:cBhvr>
                                      <p:tavLst>
                                        <p:tav tm="0">
                                          <p:val>
                                            <p:fltVal val="0"/>
                                          </p:val>
                                        </p:tav>
                                        <p:tav tm="100000">
                                          <p:val>
                                            <p:strVal val="#ppt_w"/>
                                          </p:val>
                                        </p:tav>
                                      </p:tavLst>
                                    </p:anim>
                                    <p:anim calcmode="lin" valueType="num">
                                      <p:cBhvr>
                                        <p:cTn id="8" dur="500" fill="hold"/>
                                        <p:tgtEl>
                                          <p:spTgt spid="8203"/>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8206"/>
                                        </p:tgtEl>
                                        <p:attrNameLst>
                                          <p:attrName>style.visibility</p:attrName>
                                        </p:attrNameLst>
                                      </p:cBhvr>
                                      <p:to>
                                        <p:strVal val="visible"/>
                                      </p:to>
                                    </p:set>
                                    <p:anim calcmode="lin" valueType="num">
                                      <p:cBhvr>
                                        <p:cTn id="11" dur="500" fill="hold"/>
                                        <p:tgtEl>
                                          <p:spTgt spid="8206"/>
                                        </p:tgtEl>
                                        <p:attrNameLst>
                                          <p:attrName>ppt_w</p:attrName>
                                        </p:attrNameLst>
                                      </p:cBhvr>
                                      <p:tavLst>
                                        <p:tav tm="0">
                                          <p:val>
                                            <p:fltVal val="0"/>
                                          </p:val>
                                        </p:tav>
                                        <p:tav tm="100000">
                                          <p:val>
                                            <p:strVal val="#ppt_w"/>
                                          </p:val>
                                        </p:tav>
                                      </p:tavLst>
                                    </p:anim>
                                    <p:anim calcmode="lin" valueType="num">
                                      <p:cBhvr>
                                        <p:cTn id="12" dur="500" fill="hold"/>
                                        <p:tgtEl>
                                          <p:spTgt spid="8206"/>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8205"/>
                                        </p:tgtEl>
                                        <p:attrNameLst>
                                          <p:attrName>style.visibility</p:attrName>
                                        </p:attrNameLst>
                                      </p:cBhvr>
                                      <p:to>
                                        <p:strVal val="visible"/>
                                      </p:to>
                                    </p:set>
                                    <p:anim calcmode="lin" valueType="num">
                                      <p:cBhvr>
                                        <p:cTn id="15" dur="500" fill="hold"/>
                                        <p:tgtEl>
                                          <p:spTgt spid="8205"/>
                                        </p:tgtEl>
                                        <p:attrNameLst>
                                          <p:attrName>ppt_w</p:attrName>
                                        </p:attrNameLst>
                                      </p:cBhvr>
                                      <p:tavLst>
                                        <p:tav tm="0">
                                          <p:val>
                                            <p:fltVal val="0"/>
                                          </p:val>
                                        </p:tav>
                                        <p:tav tm="100000">
                                          <p:val>
                                            <p:strVal val="#ppt_w"/>
                                          </p:val>
                                        </p:tav>
                                      </p:tavLst>
                                    </p:anim>
                                    <p:anim calcmode="lin" valueType="num">
                                      <p:cBhvr>
                                        <p:cTn id="16" dur="500" fill="hold"/>
                                        <p:tgtEl>
                                          <p:spTgt spid="8205"/>
                                        </p:tgtEl>
                                        <p:attrNameLst>
                                          <p:attrName>ppt_h</p:attrName>
                                        </p:attrNameLst>
                                      </p:cBhvr>
                                      <p:tavLst>
                                        <p:tav tm="0">
                                          <p:val>
                                            <p:fltVal val="0"/>
                                          </p:val>
                                        </p:tav>
                                        <p:tav tm="100000">
                                          <p:val>
                                            <p:strVal val="#ppt_h"/>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8207"/>
                                        </p:tgtEl>
                                        <p:attrNameLst>
                                          <p:attrName>style.visibility</p:attrName>
                                        </p:attrNameLst>
                                      </p:cBhvr>
                                      <p:to>
                                        <p:strVal val="visible"/>
                                      </p:to>
                                    </p:set>
                                    <p:anim calcmode="lin" valueType="num">
                                      <p:cBhvr>
                                        <p:cTn id="21" dur="500" fill="hold"/>
                                        <p:tgtEl>
                                          <p:spTgt spid="8207"/>
                                        </p:tgtEl>
                                        <p:attrNameLst>
                                          <p:attrName>ppt_w</p:attrName>
                                        </p:attrNameLst>
                                      </p:cBhvr>
                                      <p:tavLst>
                                        <p:tav tm="0">
                                          <p:val>
                                            <p:fltVal val="0"/>
                                          </p:val>
                                        </p:tav>
                                        <p:tav tm="100000">
                                          <p:val>
                                            <p:strVal val="#ppt_w"/>
                                          </p:val>
                                        </p:tav>
                                      </p:tavLst>
                                    </p:anim>
                                    <p:anim calcmode="lin" valueType="num">
                                      <p:cBhvr>
                                        <p:cTn id="22" dur="500" fill="hold"/>
                                        <p:tgtEl>
                                          <p:spTgt spid="8207"/>
                                        </p:tgtEl>
                                        <p:attrNameLst>
                                          <p:attrName>ppt_h</p:attrName>
                                        </p:attrNameLst>
                                      </p:cBhvr>
                                      <p:tavLst>
                                        <p:tav tm="0">
                                          <p:val>
                                            <p:fltVal val="0"/>
                                          </p:val>
                                        </p:tav>
                                        <p:tav tm="100000">
                                          <p:val>
                                            <p:strVal val="#ppt_h"/>
                                          </p:val>
                                        </p:tav>
                                      </p:tavLst>
                                    </p:anim>
                                    <p:animEffect transition="in" filter="fade">
                                      <p:cBhvr>
                                        <p:cTn id="23" dur="500"/>
                                        <p:tgtEl>
                                          <p:spTgt spid="8207"/>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49" presetClass="entr" presetSubtype="0" decel="100000" fill="hold" grpId="0" nodeType="clickEffect">
                                  <p:stCondLst>
                                    <p:cond delay="0"/>
                                  </p:stCondLst>
                                  <p:childTnLst>
                                    <p:set>
                                      <p:cBhvr>
                                        <p:cTn id="27" dur="1" fill="hold">
                                          <p:stCondLst>
                                            <p:cond delay="0"/>
                                          </p:stCondLst>
                                        </p:cTn>
                                        <p:tgtEl>
                                          <p:spTgt spid="8208"/>
                                        </p:tgtEl>
                                        <p:attrNameLst>
                                          <p:attrName>style.visibility</p:attrName>
                                        </p:attrNameLst>
                                      </p:cBhvr>
                                      <p:to>
                                        <p:strVal val="visible"/>
                                      </p:to>
                                    </p:set>
                                    <p:anim calcmode="lin" valueType="num">
                                      <p:cBhvr>
                                        <p:cTn id="28" dur="500" fill="hold"/>
                                        <p:tgtEl>
                                          <p:spTgt spid="8208"/>
                                        </p:tgtEl>
                                        <p:attrNameLst>
                                          <p:attrName>ppt_w</p:attrName>
                                        </p:attrNameLst>
                                      </p:cBhvr>
                                      <p:tavLst>
                                        <p:tav tm="0">
                                          <p:val>
                                            <p:fltVal val="0"/>
                                          </p:val>
                                        </p:tav>
                                        <p:tav tm="100000">
                                          <p:val>
                                            <p:strVal val="#ppt_w"/>
                                          </p:val>
                                        </p:tav>
                                      </p:tavLst>
                                    </p:anim>
                                    <p:anim calcmode="lin" valueType="num">
                                      <p:cBhvr>
                                        <p:cTn id="29" dur="500" fill="hold"/>
                                        <p:tgtEl>
                                          <p:spTgt spid="8208"/>
                                        </p:tgtEl>
                                        <p:attrNameLst>
                                          <p:attrName>ppt_h</p:attrName>
                                        </p:attrNameLst>
                                      </p:cBhvr>
                                      <p:tavLst>
                                        <p:tav tm="0">
                                          <p:val>
                                            <p:fltVal val="0"/>
                                          </p:val>
                                        </p:tav>
                                        <p:tav tm="100000">
                                          <p:val>
                                            <p:strVal val="#ppt_h"/>
                                          </p:val>
                                        </p:tav>
                                      </p:tavLst>
                                    </p:anim>
                                    <p:anim calcmode="lin" valueType="num">
                                      <p:cBhvr>
                                        <p:cTn id="30" dur="500" fill="hold"/>
                                        <p:tgtEl>
                                          <p:spTgt spid="8208"/>
                                        </p:tgtEl>
                                        <p:attrNameLst>
                                          <p:attrName>style.rotation</p:attrName>
                                        </p:attrNameLst>
                                      </p:cBhvr>
                                      <p:tavLst>
                                        <p:tav tm="0">
                                          <p:val>
                                            <p:fltVal val="360"/>
                                          </p:val>
                                        </p:tav>
                                        <p:tav tm="100000">
                                          <p:val>
                                            <p:fltVal val="0"/>
                                          </p:val>
                                        </p:tav>
                                      </p:tavLst>
                                    </p:anim>
                                    <p:animEffect transition="in" filter="fade">
                                      <p:cBhvr>
                                        <p:cTn id="31" dur="500"/>
                                        <p:tgtEl>
                                          <p:spTgt spid="8208"/>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8209"/>
                                        </p:tgtEl>
                                        <p:attrNameLst>
                                          <p:attrName>style.visibility</p:attrName>
                                        </p:attrNameLst>
                                      </p:cBhvr>
                                      <p:to>
                                        <p:strVal val="visible"/>
                                      </p:to>
                                    </p:set>
                                    <p:anim calcmode="lin" valueType="num">
                                      <p:cBhvr additive="base">
                                        <p:cTn id="36" dur="500" fill="hold"/>
                                        <p:tgtEl>
                                          <p:spTgt spid="8209"/>
                                        </p:tgtEl>
                                        <p:attrNameLst>
                                          <p:attrName>ppt_x</p:attrName>
                                        </p:attrNameLst>
                                      </p:cBhvr>
                                      <p:tavLst>
                                        <p:tav tm="0">
                                          <p:val>
                                            <p:strVal val="#ppt_x"/>
                                          </p:val>
                                        </p:tav>
                                        <p:tav tm="100000">
                                          <p:val>
                                            <p:strVal val="#ppt_x"/>
                                          </p:val>
                                        </p:tav>
                                      </p:tavLst>
                                    </p:anim>
                                    <p:anim calcmode="lin" valueType="num">
                                      <p:cBhvr additive="base">
                                        <p:cTn id="37" dur="500" fill="hold"/>
                                        <p:tgtEl>
                                          <p:spTgt spid="8209"/>
                                        </p:tgtEl>
                                        <p:attrNameLst>
                                          <p:attrName>ppt_y</p:attrName>
                                        </p:attrNameLst>
                                      </p:cBhvr>
                                      <p:tavLst>
                                        <p:tav tm="0">
                                          <p:val>
                                            <p:strVal val="1+#ppt_h/2"/>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53" presetClass="entr" presetSubtype="0" fill="hold" grpId="0" nodeType="clickEffect">
                                  <p:stCondLst>
                                    <p:cond delay="0"/>
                                  </p:stCondLst>
                                  <p:childTnLst>
                                    <p:set>
                                      <p:cBhvr>
                                        <p:cTn id="41" dur="1" fill="hold">
                                          <p:stCondLst>
                                            <p:cond delay="0"/>
                                          </p:stCondLst>
                                        </p:cTn>
                                        <p:tgtEl>
                                          <p:spTgt spid="8210"/>
                                        </p:tgtEl>
                                        <p:attrNameLst>
                                          <p:attrName>style.visibility</p:attrName>
                                        </p:attrNameLst>
                                      </p:cBhvr>
                                      <p:to>
                                        <p:strVal val="visible"/>
                                      </p:to>
                                    </p:set>
                                    <p:anim calcmode="lin" valueType="num">
                                      <p:cBhvr>
                                        <p:cTn id="42" dur="500" fill="hold"/>
                                        <p:tgtEl>
                                          <p:spTgt spid="8210"/>
                                        </p:tgtEl>
                                        <p:attrNameLst>
                                          <p:attrName>ppt_w</p:attrName>
                                        </p:attrNameLst>
                                      </p:cBhvr>
                                      <p:tavLst>
                                        <p:tav tm="0">
                                          <p:val>
                                            <p:fltVal val="0"/>
                                          </p:val>
                                        </p:tav>
                                        <p:tav tm="100000">
                                          <p:val>
                                            <p:strVal val="#ppt_w"/>
                                          </p:val>
                                        </p:tav>
                                      </p:tavLst>
                                    </p:anim>
                                    <p:anim calcmode="lin" valueType="num">
                                      <p:cBhvr>
                                        <p:cTn id="43" dur="500" fill="hold"/>
                                        <p:tgtEl>
                                          <p:spTgt spid="8210"/>
                                        </p:tgtEl>
                                        <p:attrNameLst>
                                          <p:attrName>ppt_h</p:attrName>
                                        </p:attrNameLst>
                                      </p:cBhvr>
                                      <p:tavLst>
                                        <p:tav tm="0">
                                          <p:val>
                                            <p:fltVal val="0"/>
                                          </p:val>
                                        </p:tav>
                                        <p:tav tm="100000">
                                          <p:val>
                                            <p:strVal val="#ppt_h"/>
                                          </p:val>
                                        </p:tav>
                                      </p:tavLst>
                                    </p:anim>
                                    <p:animEffect transition="in" filter="fade">
                                      <p:cBhvr>
                                        <p:cTn id="44" dur="500"/>
                                        <p:tgtEl>
                                          <p:spTgt spid="8210"/>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49" presetClass="entr" presetSubtype="0" decel="100000" fill="hold" grpId="0" nodeType="clickEffect">
                                  <p:stCondLst>
                                    <p:cond delay="0"/>
                                  </p:stCondLst>
                                  <p:childTnLst>
                                    <p:set>
                                      <p:cBhvr>
                                        <p:cTn id="48" dur="1" fill="hold">
                                          <p:stCondLst>
                                            <p:cond delay="0"/>
                                          </p:stCondLst>
                                        </p:cTn>
                                        <p:tgtEl>
                                          <p:spTgt spid="8219"/>
                                        </p:tgtEl>
                                        <p:attrNameLst>
                                          <p:attrName>style.visibility</p:attrName>
                                        </p:attrNameLst>
                                      </p:cBhvr>
                                      <p:to>
                                        <p:strVal val="visible"/>
                                      </p:to>
                                    </p:set>
                                    <p:anim calcmode="lin" valueType="num">
                                      <p:cBhvr>
                                        <p:cTn id="49" dur="500" fill="hold"/>
                                        <p:tgtEl>
                                          <p:spTgt spid="8219"/>
                                        </p:tgtEl>
                                        <p:attrNameLst>
                                          <p:attrName>ppt_w</p:attrName>
                                        </p:attrNameLst>
                                      </p:cBhvr>
                                      <p:tavLst>
                                        <p:tav tm="0">
                                          <p:val>
                                            <p:fltVal val="0"/>
                                          </p:val>
                                        </p:tav>
                                        <p:tav tm="100000">
                                          <p:val>
                                            <p:strVal val="#ppt_w"/>
                                          </p:val>
                                        </p:tav>
                                      </p:tavLst>
                                    </p:anim>
                                    <p:anim calcmode="lin" valueType="num">
                                      <p:cBhvr>
                                        <p:cTn id="50" dur="500" fill="hold"/>
                                        <p:tgtEl>
                                          <p:spTgt spid="8219"/>
                                        </p:tgtEl>
                                        <p:attrNameLst>
                                          <p:attrName>ppt_h</p:attrName>
                                        </p:attrNameLst>
                                      </p:cBhvr>
                                      <p:tavLst>
                                        <p:tav tm="0">
                                          <p:val>
                                            <p:fltVal val="0"/>
                                          </p:val>
                                        </p:tav>
                                        <p:tav tm="100000">
                                          <p:val>
                                            <p:strVal val="#ppt_h"/>
                                          </p:val>
                                        </p:tav>
                                      </p:tavLst>
                                    </p:anim>
                                    <p:anim calcmode="lin" valueType="num">
                                      <p:cBhvr>
                                        <p:cTn id="51" dur="500" fill="hold"/>
                                        <p:tgtEl>
                                          <p:spTgt spid="8219"/>
                                        </p:tgtEl>
                                        <p:attrNameLst>
                                          <p:attrName>style.rotation</p:attrName>
                                        </p:attrNameLst>
                                      </p:cBhvr>
                                      <p:tavLst>
                                        <p:tav tm="0">
                                          <p:val>
                                            <p:fltVal val="360"/>
                                          </p:val>
                                        </p:tav>
                                        <p:tav tm="100000">
                                          <p:val>
                                            <p:fltVal val="0"/>
                                          </p:val>
                                        </p:tav>
                                      </p:tavLst>
                                    </p:anim>
                                    <p:animEffect transition="in" filter="fade">
                                      <p:cBhvr>
                                        <p:cTn id="52" dur="500"/>
                                        <p:tgtEl>
                                          <p:spTgt spid="8219"/>
                                        </p:tgtEl>
                                      </p:cBhvr>
                                    </p:animEffect>
                                  </p:childTnLst>
                                </p:cTn>
                              </p:par>
                              <p:par>
                                <p:cTn id="53" presetID="49" presetClass="entr" presetSubtype="0" decel="100000" fill="hold" grpId="0" nodeType="withEffect">
                                  <p:stCondLst>
                                    <p:cond delay="0"/>
                                  </p:stCondLst>
                                  <p:childTnLst>
                                    <p:set>
                                      <p:cBhvr>
                                        <p:cTn id="54" dur="1" fill="hold">
                                          <p:stCondLst>
                                            <p:cond delay="0"/>
                                          </p:stCondLst>
                                        </p:cTn>
                                        <p:tgtEl>
                                          <p:spTgt spid="8220"/>
                                        </p:tgtEl>
                                        <p:attrNameLst>
                                          <p:attrName>style.visibility</p:attrName>
                                        </p:attrNameLst>
                                      </p:cBhvr>
                                      <p:to>
                                        <p:strVal val="visible"/>
                                      </p:to>
                                    </p:set>
                                    <p:anim calcmode="lin" valueType="num">
                                      <p:cBhvr>
                                        <p:cTn id="55" dur="500" fill="hold"/>
                                        <p:tgtEl>
                                          <p:spTgt spid="8220"/>
                                        </p:tgtEl>
                                        <p:attrNameLst>
                                          <p:attrName>ppt_w</p:attrName>
                                        </p:attrNameLst>
                                      </p:cBhvr>
                                      <p:tavLst>
                                        <p:tav tm="0">
                                          <p:val>
                                            <p:fltVal val="0"/>
                                          </p:val>
                                        </p:tav>
                                        <p:tav tm="100000">
                                          <p:val>
                                            <p:strVal val="#ppt_w"/>
                                          </p:val>
                                        </p:tav>
                                      </p:tavLst>
                                    </p:anim>
                                    <p:anim calcmode="lin" valueType="num">
                                      <p:cBhvr>
                                        <p:cTn id="56" dur="500" fill="hold"/>
                                        <p:tgtEl>
                                          <p:spTgt spid="8220"/>
                                        </p:tgtEl>
                                        <p:attrNameLst>
                                          <p:attrName>ppt_h</p:attrName>
                                        </p:attrNameLst>
                                      </p:cBhvr>
                                      <p:tavLst>
                                        <p:tav tm="0">
                                          <p:val>
                                            <p:fltVal val="0"/>
                                          </p:val>
                                        </p:tav>
                                        <p:tav tm="100000">
                                          <p:val>
                                            <p:strVal val="#ppt_h"/>
                                          </p:val>
                                        </p:tav>
                                      </p:tavLst>
                                    </p:anim>
                                    <p:anim calcmode="lin" valueType="num">
                                      <p:cBhvr>
                                        <p:cTn id="57" dur="500" fill="hold"/>
                                        <p:tgtEl>
                                          <p:spTgt spid="8220"/>
                                        </p:tgtEl>
                                        <p:attrNameLst>
                                          <p:attrName>style.rotation</p:attrName>
                                        </p:attrNameLst>
                                      </p:cBhvr>
                                      <p:tavLst>
                                        <p:tav tm="0">
                                          <p:val>
                                            <p:fltVal val="360"/>
                                          </p:val>
                                        </p:tav>
                                        <p:tav tm="100000">
                                          <p:val>
                                            <p:fltVal val="0"/>
                                          </p:val>
                                        </p:tav>
                                      </p:tavLst>
                                    </p:anim>
                                    <p:animEffect transition="in" filter="fade">
                                      <p:cBhvr>
                                        <p:cTn id="58" dur="500"/>
                                        <p:tgtEl>
                                          <p:spTgt spid="8220"/>
                                        </p:tgtEl>
                                      </p:cBhvr>
                                    </p:animEffect>
                                  </p:childTnLst>
                                </p:cTn>
                              </p:par>
                              <p:par>
                                <p:cTn id="59" presetID="49" presetClass="entr" presetSubtype="0" decel="100000" fill="hold" grpId="0" nodeType="withEffect">
                                  <p:stCondLst>
                                    <p:cond delay="0"/>
                                  </p:stCondLst>
                                  <p:childTnLst>
                                    <p:set>
                                      <p:cBhvr>
                                        <p:cTn id="60" dur="1" fill="hold">
                                          <p:stCondLst>
                                            <p:cond delay="0"/>
                                          </p:stCondLst>
                                        </p:cTn>
                                        <p:tgtEl>
                                          <p:spTgt spid="8221"/>
                                        </p:tgtEl>
                                        <p:attrNameLst>
                                          <p:attrName>style.visibility</p:attrName>
                                        </p:attrNameLst>
                                      </p:cBhvr>
                                      <p:to>
                                        <p:strVal val="visible"/>
                                      </p:to>
                                    </p:set>
                                    <p:anim calcmode="lin" valueType="num">
                                      <p:cBhvr>
                                        <p:cTn id="61" dur="500" fill="hold"/>
                                        <p:tgtEl>
                                          <p:spTgt spid="8221"/>
                                        </p:tgtEl>
                                        <p:attrNameLst>
                                          <p:attrName>ppt_w</p:attrName>
                                        </p:attrNameLst>
                                      </p:cBhvr>
                                      <p:tavLst>
                                        <p:tav tm="0">
                                          <p:val>
                                            <p:fltVal val="0"/>
                                          </p:val>
                                        </p:tav>
                                        <p:tav tm="100000">
                                          <p:val>
                                            <p:strVal val="#ppt_w"/>
                                          </p:val>
                                        </p:tav>
                                      </p:tavLst>
                                    </p:anim>
                                    <p:anim calcmode="lin" valueType="num">
                                      <p:cBhvr>
                                        <p:cTn id="62" dur="500" fill="hold"/>
                                        <p:tgtEl>
                                          <p:spTgt spid="8221"/>
                                        </p:tgtEl>
                                        <p:attrNameLst>
                                          <p:attrName>ppt_h</p:attrName>
                                        </p:attrNameLst>
                                      </p:cBhvr>
                                      <p:tavLst>
                                        <p:tav tm="0">
                                          <p:val>
                                            <p:fltVal val="0"/>
                                          </p:val>
                                        </p:tav>
                                        <p:tav tm="100000">
                                          <p:val>
                                            <p:strVal val="#ppt_h"/>
                                          </p:val>
                                        </p:tav>
                                      </p:tavLst>
                                    </p:anim>
                                    <p:anim calcmode="lin" valueType="num">
                                      <p:cBhvr>
                                        <p:cTn id="63" dur="500" fill="hold"/>
                                        <p:tgtEl>
                                          <p:spTgt spid="8221"/>
                                        </p:tgtEl>
                                        <p:attrNameLst>
                                          <p:attrName>style.rotation</p:attrName>
                                        </p:attrNameLst>
                                      </p:cBhvr>
                                      <p:tavLst>
                                        <p:tav tm="0">
                                          <p:val>
                                            <p:fltVal val="360"/>
                                          </p:val>
                                        </p:tav>
                                        <p:tav tm="100000">
                                          <p:val>
                                            <p:fltVal val="0"/>
                                          </p:val>
                                        </p:tav>
                                      </p:tavLst>
                                    </p:anim>
                                    <p:animEffect transition="in" filter="fade">
                                      <p:cBhvr>
                                        <p:cTn id="64" dur="500"/>
                                        <p:tgtEl>
                                          <p:spTgt spid="8221"/>
                                        </p:tgtEl>
                                      </p:cBhvr>
                                    </p:animEffect>
                                  </p:childTnLst>
                                </p:cTn>
                              </p:par>
                              <p:par>
                                <p:cTn id="65" presetID="53" presetClass="entr" presetSubtype="0" fill="hold" grpId="0" nodeType="withEffect">
                                  <p:stCondLst>
                                    <p:cond delay="0"/>
                                  </p:stCondLst>
                                  <p:childTnLst>
                                    <p:set>
                                      <p:cBhvr>
                                        <p:cTn id="66" dur="1" fill="hold">
                                          <p:stCondLst>
                                            <p:cond delay="0"/>
                                          </p:stCondLst>
                                        </p:cTn>
                                        <p:tgtEl>
                                          <p:spTgt spid="8223"/>
                                        </p:tgtEl>
                                        <p:attrNameLst>
                                          <p:attrName>style.visibility</p:attrName>
                                        </p:attrNameLst>
                                      </p:cBhvr>
                                      <p:to>
                                        <p:strVal val="visible"/>
                                      </p:to>
                                    </p:set>
                                    <p:anim calcmode="lin" valueType="num">
                                      <p:cBhvr>
                                        <p:cTn id="67" dur="500" fill="hold"/>
                                        <p:tgtEl>
                                          <p:spTgt spid="8223"/>
                                        </p:tgtEl>
                                        <p:attrNameLst>
                                          <p:attrName>ppt_w</p:attrName>
                                        </p:attrNameLst>
                                      </p:cBhvr>
                                      <p:tavLst>
                                        <p:tav tm="0">
                                          <p:val>
                                            <p:fltVal val="0"/>
                                          </p:val>
                                        </p:tav>
                                        <p:tav tm="100000">
                                          <p:val>
                                            <p:strVal val="#ppt_w"/>
                                          </p:val>
                                        </p:tav>
                                      </p:tavLst>
                                    </p:anim>
                                    <p:anim calcmode="lin" valueType="num">
                                      <p:cBhvr>
                                        <p:cTn id="68" dur="500" fill="hold"/>
                                        <p:tgtEl>
                                          <p:spTgt spid="8223"/>
                                        </p:tgtEl>
                                        <p:attrNameLst>
                                          <p:attrName>ppt_h</p:attrName>
                                        </p:attrNameLst>
                                      </p:cBhvr>
                                      <p:tavLst>
                                        <p:tav tm="0">
                                          <p:val>
                                            <p:fltVal val="0"/>
                                          </p:val>
                                        </p:tav>
                                        <p:tav tm="100000">
                                          <p:val>
                                            <p:strVal val="#ppt_h"/>
                                          </p:val>
                                        </p:tav>
                                      </p:tavLst>
                                    </p:anim>
                                    <p:animEffect transition="in" filter="fade">
                                      <p:cBhvr>
                                        <p:cTn id="69" dur="500"/>
                                        <p:tgtEl>
                                          <p:spTgt spid="8223"/>
                                        </p:tgtEl>
                                      </p:cBhvr>
                                    </p:animEffect>
                                  </p:childTnLst>
                                </p:cTn>
                              </p:par>
                              <p:par>
                                <p:cTn id="70" presetID="53" presetClass="entr" presetSubtype="0" fill="hold" grpId="0" nodeType="withEffect">
                                  <p:stCondLst>
                                    <p:cond delay="0"/>
                                  </p:stCondLst>
                                  <p:childTnLst>
                                    <p:set>
                                      <p:cBhvr>
                                        <p:cTn id="71" dur="1" fill="hold">
                                          <p:stCondLst>
                                            <p:cond delay="0"/>
                                          </p:stCondLst>
                                        </p:cTn>
                                        <p:tgtEl>
                                          <p:spTgt spid="8224"/>
                                        </p:tgtEl>
                                        <p:attrNameLst>
                                          <p:attrName>style.visibility</p:attrName>
                                        </p:attrNameLst>
                                      </p:cBhvr>
                                      <p:to>
                                        <p:strVal val="visible"/>
                                      </p:to>
                                    </p:set>
                                    <p:anim calcmode="lin" valueType="num">
                                      <p:cBhvr>
                                        <p:cTn id="72" dur="500" fill="hold"/>
                                        <p:tgtEl>
                                          <p:spTgt spid="8224"/>
                                        </p:tgtEl>
                                        <p:attrNameLst>
                                          <p:attrName>ppt_w</p:attrName>
                                        </p:attrNameLst>
                                      </p:cBhvr>
                                      <p:tavLst>
                                        <p:tav tm="0">
                                          <p:val>
                                            <p:fltVal val="0"/>
                                          </p:val>
                                        </p:tav>
                                        <p:tav tm="100000">
                                          <p:val>
                                            <p:strVal val="#ppt_w"/>
                                          </p:val>
                                        </p:tav>
                                      </p:tavLst>
                                    </p:anim>
                                    <p:anim calcmode="lin" valueType="num">
                                      <p:cBhvr>
                                        <p:cTn id="73" dur="500" fill="hold"/>
                                        <p:tgtEl>
                                          <p:spTgt spid="8224"/>
                                        </p:tgtEl>
                                        <p:attrNameLst>
                                          <p:attrName>ppt_h</p:attrName>
                                        </p:attrNameLst>
                                      </p:cBhvr>
                                      <p:tavLst>
                                        <p:tav tm="0">
                                          <p:val>
                                            <p:fltVal val="0"/>
                                          </p:val>
                                        </p:tav>
                                        <p:tav tm="100000">
                                          <p:val>
                                            <p:strVal val="#ppt_h"/>
                                          </p:val>
                                        </p:tav>
                                      </p:tavLst>
                                    </p:anim>
                                    <p:animEffect transition="in" filter="fade">
                                      <p:cBhvr>
                                        <p:cTn id="74" dur="500"/>
                                        <p:tgtEl>
                                          <p:spTgt spid="8224"/>
                                        </p:tgtEl>
                                      </p:cBhvr>
                                    </p:animEffect>
                                  </p:childTnLst>
                                </p:cTn>
                              </p:par>
                              <p:par>
                                <p:cTn id="75" presetID="49" presetClass="entr" presetSubtype="0" decel="100000" fill="hold" nodeType="withEffect">
                                  <p:stCondLst>
                                    <p:cond delay="0"/>
                                  </p:stCondLst>
                                  <p:childTnLst>
                                    <p:set>
                                      <p:cBhvr>
                                        <p:cTn id="76" dur="1" fill="hold">
                                          <p:stCondLst>
                                            <p:cond delay="0"/>
                                          </p:stCondLst>
                                        </p:cTn>
                                        <p:tgtEl>
                                          <p:spTgt spid="2"/>
                                        </p:tgtEl>
                                        <p:attrNameLst>
                                          <p:attrName>style.visibility</p:attrName>
                                        </p:attrNameLst>
                                      </p:cBhvr>
                                      <p:to>
                                        <p:strVal val="visible"/>
                                      </p:to>
                                    </p:set>
                                    <p:anim calcmode="lin" valueType="num">
                                      <p:cBhvr>
                                        <p:cTn id="77" dur="500" fill="hold"/>
                                        <p:tgtEl>
                                          <p:spTgt spid="2"/>
                                        </p:tgtEl>
                                        <p:attrNameLst>
                                          <p:attrName>ppt_w</p:attrName>
                                        </p:attrNameLst>
                                      </p:cBhvr>
                                      <p:tavLst>
                                        <p:tav tm="0">
                                          <p:val>
                                            <p:fltVal val="0"/>
                                          </p:val>
                                        </p:tav>
                                        <p:tav tm="100000">
                                          <p:val>
                                            <p:strVal val="#ppt_w"/>
                                          </p:val>
                                        </p:tav>
                                      </p:tavLst>
                                    </p:anim>
                                    <p:anim calcmode="lin" valueType="num">
                                      <p:cBhvr>
                                        <p:cTn id="78" dur="500" fill="hold"/>
                                        <p:tgtEl>
                                          <p:spTgt spid="2"/>
                                        </p:tgtEl>
                                        <p:attrNameLst>
                                          <p:attrName>ppt_h</p:attrName>
                                        </p:attrNameLst>
                                      </p:cBhvr>
                                      <p:tavLst>
                                        <p:tav tm="0">
                                          <p:val>
                                            <p:fltVal val="0"/>
                                          </p:val>
                                        </p:tav>
                                        <p:tav tm="100000">
                                          <p:val>
                                            <p:strVal val="#ppt_h"/>
                                          </p:val>
                                        </p:tav>
                                      </p:tavLst>
                                    </p:anim>
                                    <p:anim calcmode="lin" valueType="num">
                                      <p:cBhvr>
                                        <p:cTn id="79" dur="500" fill="hold"/>
                                        <p:tgtEl>
                                          <p:spTgt spid="2"/>
                                        </p:tgtEl>
                                        <p:attrNameLst>
                                          <p:attrName>style.rotation</p:attrName>
                                        </p:attrNameLst>
                                      </p:cBhvr>
                                      <p:tavLst>
                                        <p:tav tm="0">
                                          <p:val>
                                            <p:fltVal val="360"/>
                                          </p:val>
                                        </p:tav>
                                        <p:tav tm="100000">
                                          <p:val>
                                            <p:fltVal val="0"/>
                                          </p:val>
                                        </p:tav>
                                      </p:tavLst>
                                    </p:anim>
                                    <p:animEffect transition="in" filter="fade">
                                      <p:cBhvr>
                                        <p:cTn id="80" dur="500"/>
                                        <p:tgtEl>
                                          <p:spTgt spid="2"/>
                                        </p:tgtEl>
                                      </p:cBhvr>
                                    </p:animEffect>
                                  </p:childTnLst>
                                </p:cTn>
                              </p:par>
                              <p:par>
                                <p:cTn id="81" presetID="53" presetClass="entr" presetSubtype="0" fill="hold" grpId="0" nodeType="withEffect">
                                  <p:stCondLst>
                                    <p:cond delay="0"/>
                                  </p:stCondLst>
                                  <p:childTnLst>
                                    <p:set>
                                      <p:cBhvr>
                                        <p:cTn id="82" dur="1" fill="hold">
                                          <p:stCondLst>
                                            <p:cond delay="0"/>
                                          </p:stCondLst>
                                        </p:cTn>
                                        <p:tgtEl>
                                          <p:spTgt spid="8230"/>
                                        </p:tgtEl>
                                        <p:attrNameLst>
                                          <p:attrName>style.visibility</p:attrName>
                                        </p:attrNameLst>
                                      </p:cBhvr>
                                      <p:to>
                                        <p:strVal val="visible"/>
                                      </p:to>
                                    </p:set>
                                    <p:anim calcmode="lin" valueType="num">
                                      <p:cBhvr>
                                        <p:cTn id="83" dur="500" fill="hold"/>
                                        <p:tgtEl>
                                          <p:spTgt spid="8230"/>
                                        </p:tgtEl>
                                        <p:attrNameLst>
                                          <p:attrName>ppt_w</p:attrName>
                                        </p:attrNameLst>
                                      </p:cBhvr>
                                      <p:tavLst>
                                        <p:tav tm="0">
                                          <p:val>
                                            <p:fltVal val="0"/>
                                          </p:val>
                                        </p:tav>
                                        <p:tav tm="100000">
                                          <p:val>
                                            <p:strVal val="#ppt_w"/>
                                          </p:val>
                                        </p:tav>
                                      </p:tavLst>
                                    </p:anim>
                                    <p:anim calcmode="lin" valueType="num">
                                      <p:cBhvr>
                                        <p:cTn id="84" dur="500" fill="hold"/>
                                        <p:tgtEl>
                                          <p:spTgt spid="8230"/>
                                        </p:tgtEl>
                                        <p:attrNameLst>
                                          <p:attrName>ppt_h</p:attrName>
                                        </p:attrNameLst>
                                      </p:cBhvr>
                                      <p:tavLst>
                                        <p:tav tm="0">
                                          <p:val>
                                            <p:fltVal val="0"/>
                                          </p:val>
                                        </p:tav>
                                        <p:tav tm="100000">
                                          <p:val>
                                            <p:strVal val="#ppt_h"/>
                                          </p:val>
                                        </p:tav>
                                      </p:tavLst>
                                    </p:anim>
                                    <p:animEffect transition="in" filter="fade">
                                      <p:cBhvr>
                                        <p:cTn id="85" dur="500"/>
                                        <p:tgtEl>
                                          <p:spTgt spid="8230"/>
                                        </p:tgtEl>
                                      </p:cBhvr>
                                    </p:animEffect>
                                  </p:childTnLst>
                                </p:cTn>
                              </p:par>
                              <p:par>
                                <p:cTn id="86" presetID="53" presetClass="entr" presetSubtype="0" fill="hold" grpId="0" nodeType="withEffect">
                                  <p:stCondLst>
                                    <p:cond delay="0"/>
                                  </p:stCondLst>
                                  <p:childTnLst>
                                    <p:set>
                                      <p:cBhvr>
                                        <p:cTn id="87" dur="1" fill="hold">
                                          <p:stCondLst>
                                            <p:cond delay="0"/>
                                          </p:stCondLst>
                                        </p:cTn>
                                        <p:tgtEl>
                                          <p:spTgt spid="8231"/>
                                        </p:tgtEl>
                                        <p:attrNameLst>
                                          <p:attrName>style.visibility</p:attrName>
                                        </p:attrNameLst>
                                      </p:cBhvr>
                                      <p:to>
                                        <p:strVal val="visible"/>
                                      </p:to>
                                    </p:set>
                                    <p:anim calcmode="lin" valueType="num">
                                      <p:cBhvr>
                                        <p:cTn id="88" dur="500" fill="hold"/>
                                        <p:tgtEl>
                                          <p:spTgt spid="8231"/>
                                        </p:tgtEl>
                                        <p:attrNameLst>
                                          <p:attrName>ppt_w</p:attrName>
                                        </p:attrNameLst>
                                      </p:cBhvr>
                                      <p:tavLst>
                                        <p:tav tm="0">
                                          <p:val>
                                            <p:fltVal val="0"/>
                                          </p:val>
                                        </p:tav>
                                        <p:tav tm="100000">
                                          <p:val>
                                            <p:strVal val="#ppt_w"/>
                                          </p:val>
                                        </p:tav>
                                      </p:tavLst>
                                    </p:anim>
                                    <p:anim calcmode="lin" valueType="num">
                                      <p:cBhvr>
                                        <p:cTn id="89" dur="500" fill="hold"/>
                                        <p:tgtEl>
                                          <p:spTgt spid="8231"/>
                                        </p:tgtEl>
                                        <p:attrNameLst>
                                          <p:attrName>ppt_h</p:attrName>
                                        </p:attrNameLst>
                                      </p:cBhvr>
                                      <p:tavLst>
                                        <p:tav tm="0">
                                          <p:val>
                                            <p:fltVal val="0"/>
                                          </p:val>
                                        </p:tav>
                                        <p:tav tm="100000">
                                          <p:val>
                                            <p:strVal val="#ppt_h"/>
                                          </p:val>
                                        </p:tav>
                                      </p:tavLst>
                                    </p:anim>
                                    <p:animEffect transition="in" filter="fade">
                                      <p:cBhvr>
                                        <p:cTn id="90" dur="500"/>
                                        <p:tgtEl>
                                          <p:spTgt spid="8231"/>
                                        </p:tgtEl>
                                      </p:cBhvr>
                                    </p:animEffect>
                                  </p:childTnLst>
                                </p:cTn>
                              </p:par>
                            </p:childTnLst>
                          </p:cTn>
                        </p:par>
                      </p:childTnLst>
                    </p:cTn>
                  </p:par>
                  <p:par>
                    <p:cTn id="91" fill="hold" nodeType="clickPar">
                      <p:stCondLst>
                        <p:cond delay="indefinite"/>
                      </p:stCondLst>
                      <p:childTnLst>
                        <p:par>
                          <p:cTn id="92" fill="hold" nodeType="withGroup">
                            <p:stCondLst>
                              <p:cond delay="0"/>
                            </p:stCondLst>
                            <p:childTnLst>
                              <p:par>
                                <p:cTn id="93" presetID="2" presetClass="entr" presetSubtype="4" fill="hold" grpId="0" nodeType="clickEffect">
                                  <p:stCondLst>
                                    <p:cond delay="0"/>
                                  </p:stCondLst>
                                  <p:childTnLst>
                                    <p:set>
                                      <p:cBhvr>
                                        <p:cTn id="94" dur="1" fill="hold">
                                          <p:stCondLst>
                                            <p:cond delay="0"/>
                                          </p:stCondLst>
                                        </p:cTn>
                                        <p:tgtEl>
                                          <p:spTgt spid="8236"/>
                                        </p:tgtEl>
                                        <p:attrNameLst>
                                          <p:attrName>style.visibility</p:attrName>
                                        </p:attrNameLst>
                                      </p:cBhvr>
                                      <p:to>
                                        <p:strVal val="visible"/>
                                      </p:to>
                                    </p:set>
                                    <p:anim calcmode="lin" valueType="num">
                                      <p:cBhvr additive="base">
                                        <p:cTn id="95" dur="500" fill="hold"/>
                                        <p:tgtEl>
                                          <p:spTgt spid="8236"/>
                                        </p:tgtEl>
                                        <p:attrNameLst>
                                          <p:attrName>ppt_x</p:attrName>
                                        </p:attrNameLst>
                                      </p:cBhvr>
                                      <p:tavLst>
                                        <p:tav tm="0">
                                          <p:val>
                                            <p:strVal val="#ppt_x"/>
                                          </p:val>
                                        </p:tav>
                                        <p:tav tm="100000">
                                          <p:val>
                                            <p:strVal val="#ppt_x"/>
                                          </p:val>
                                        </p:tav>
                                      </p:tavLst>
                                    </p:anim>
                                    <p:anim calcmode="lin" valueType="num">
                                      <p:cBhvr additive="base">
                                        <p:cTn id="96" dur="500" fill="hold"/>
                                        <p:tgtEl>
                                          <p:spTgt spid="8236"/>
                                        </p:tgtEl>
                                        <p:attrNameLst>
                                          <p:attrName>ppt_y</p:attrName>
                                        </p:attrNameLst>
                                      </p:cBhvr>
                                      <p:tavLst>
                                        <p:tav tm="0">
                                          <p:val>
                                            <p:strVal val="1+#ppt_h/2"/>
                                          </p:val>
                                        </p:tav>
                                        <p:tav tm="100000">
                                          <p:val>
                                            <p:strVal val="#ppt_y"/>
                                          </p:val>
                                        </p:tav>
                                      </p:tavLst>
                                    </p:anim>
                                  </p:childTnLst>
                                </p:cTn>
                              </p:par>
                            </p:childTnLst>
                          </p:cTn>
                        </p:par>
                      </p:childTnLst>
                    </p:cTn>
                  </p:par>
                  <p:par>
                    <p:cTn id="97" fill="hold" nodeType="clickPar">
                      <p:stCondLst>
                        <p:cond delay="indefinite"/>
                      </p:stCondLst>
                      <p:childTnLst>
                        <p:par>
                          <p:cTn id="98" fill="hold" nodeType="withGroup">
                            <p:stCondLst>
                              <p:cond delay="0"/>
                            </p:stCondLst>
                            <p:childTnLst>
                              <p:par>
                                <p:cTn id="99" presetID="2" presetClass="entr" presetSubtype="4" fill="hold" grpId="0" nodeType="clickEffect">
                                  <p:stCondLst>
                                    <p:cond delay="0"/>
                                  </p:stCondLst>
                                  <p:childTnLst>
                                    <p:set>
                                      <p:cBhvr>
                                        <p:cTn id="100" dur="1" fill="hold">
                                          <p:stCondLst>
                                            <p:cond delay="0"/>
                                          </p:stCondLst>
                                        </p:cTn>
                                        <p:tgtEl>
                                          <p:spTgt spid="8237"/>
                                        </p:tgtEl>
                                        <p:attrNameLst>
                                          <p:attrName>style.visibility</p:attrName>
                                        </p:attrNameLst>
                                      </p:cBhvr>
                                      <p:to>
                                        <p:strVal val="visible"/>
                                      </p:to>
                                    </p:set>
                                    <p:anim calcmode="lin" valueType="num">
                                      <p:cBhvr additive="base">
                                        <p:cTn id="101" dur="500" fill="hold"/>
                                        <p:tgtEl>
                                          <p:spTgt spid="8237"/>
                                        </p:tgtEl>
                                        <p:attrNameLst>
                                          <p:attrName>ppt_x</p:attrName>
                                        </p:attrNameLst>
                                      </p:cBhvr>
                                      <p:tavLst>
                                        <p:tav tm="0">
                                          <p:val>
                                            <p:strVal val="#ppt_x"/>
                                          </p:val>
                                        </p:tav>
                                        <p:tav tm="100000">
                                          <p:val>
                                            <p:strVal val="#ppt_x"/>
                                          </p:val>
                                        </p:tav>
                                      </p:tavLst>
                                    </p:anim>
                                    <p:anim calcmode="lin" valueType="num">
                                      <p:cBhvr additive="base">
                                        <p:cTn id="102" dur="500" fill="hold"/>
                                        <p:tgtEl>
                                          <p:spTgt spid="8237"/>
                                        </p:tgtEl>
                                        <p:attrNameLst>
                                          <p:attrName>ppt_y</p:attrName>
                                        </p:attrNameLst>
                                      </p:cBhvr>
                                      <p:tavLst>
                                        <p:tav tm="0">
                                          <p:val>
                                            <p:strVal val="1+#ppt_h/2"/>
                                          </p:val>
                                        </p:tav>
                                        <p:tav tm="100000">
                                          <p:val>
                                            <p:strVal val="#ppt_y"/>
                                          </p:val>
                                        </p:tav>
                                      </p:tavLst>
                                    </p:anim>
                                  </p:childTnLst>
                                </p:cTn>
                              </p:par>
                            </p:childTnLst>
                          </p:cTn>
                        </p:par>
                      </p:childTnLst>
                    </p:cTn>
                  </p:par>
                  <p:par>
                    <p:cTn id="103" fill="hold" nodeType="clickPar">
                      <p:stCondLst>
                        <p:cond delay="indefinite"/>
                      </p:stCondLst>
                      <p:childTnLst>
                        <p:par>
                          <p:cTn id="104" fill="hold" nodeType="withGroup">
                            <p:stCondLst>
                              <p:cond delay="0"/>
                            </p:stCondLst>
                            <p:childTnLst>
                              <p:par>
                                <p:cTn id="105" presetID="2" presetClass="entr" presetSubtype="4" fill="hold" grpId="0" nodeType="clickEffect">
                                  <p:stCondLst>
                                    <p:cond delay="0"/>
                                  </p:stCondLst>
                                  <p:childTnLst>
                                    <p:set>
                                      <p:cBhvr>
                                        <p:cTn id="106" dur="1" fill="hold">
                                          <p:stCondLst>
                                            <p:cond delay="0"/>
                                          </p:stCondLst>
                                        </p:cTn>
                                        <p:tgtEl>
                                          <p:spTgt spid="8238"/>
                                        </p:tgtEl>
                                        <p:attrNameLst>
                                          <p:attrName>style.visibility</p:attrName>
                                        </p:attrNameLst>
                                      </p:cBhvr>
                                      <p:to>
                                        <p:strVal val="visible"/>
                                      </p:to>
                                    </p:set>
                                    <p:anim calcmode="lin" valueType="num">
                                      <p:cBhvr additive="base">
                                        <p:cTn id="107" dur="500" fill="hold"/>
                                        <p:tgtEl>
                                          <p:spTgt spid="8238"/>
                                        </p:tgtEl>
                                        <p:attrNameLst>
                                          <p:attrName>ppt_x</p:attrName>
                                        </p:attrNameLst>
                                      </p:cBhvr>
                                      <p:tavLst>
                                        <p:tav tm="0">
                                          <p:val>
                                            <p:strVal val="#ppt_x"/>
                                          </p:val>
                                        </p:tav>
                                        <p:tav tm="100000">
                                          <p:val>
                                            <p:strVal val="#ppt_x"/>
                                          </p:val>
                                        </p:tav>
                                      </p:tavLst>
                                    </p:anim>
                                    <p:anim calcmode="lin" valueType="num">
                                      <p:cBhvr additive="base">
                                        <p:cTn id="108" dur="500" fill="hold"/>
                                        <p:tgtEl>
                                          <p:spTgt spid="82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03" grpId="0" animBg="1"/>
      <p:bldP spid="8205" grpId="0"/>
      <p:bldP spid="8206" grpId="0"/>
      <p:bldP spid="8207" grpId="0"/>
      <p:bldP spid="8208" grpId="0"/>
      <p:bldP spid="8209" grpId="0"/>
      <p:bldP spid="8210" grpId="0"/>
      <p:bldP spid="8219" grpId="0"/>
      <p:bldP spid="8220" grpId="0"/>
      <p:bldP spid="8221" grpId="0"/>
      <p:bldP spid="8223" grpId="0" animBg="1"/>
      <p:bldP spid="8224" grpId="0" animBg="1"/>
      <p:bldP spid="8230" grpId="0" animBg="1"/>
      <p:bldP spid="8231" grpId="0" animBg="1"/>
      <p:bldP spid="8236" grpId="0"/>
      <p:bldP spid="8237" grpId="0"/>
      <p:bldP spid="823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Text Box 10"/>
          <p:cNvSpPr txBox="1">
            <a:spLocks noChangeArrowheads="1"/>
          </p:cNvSpPr>
          <p:nvPr/>
        </p:nvSpPr>
        <p:spPr bwMode="auto">
          <a:xfrm>
            <a:off x="438150" y="1447800"/>
            <a:ext cx="2686050" cy="457200"/>
          </a:xfrm>
          <a:prstGeom prst="rect">
            <a:avLst/>
          </a:prstGeom>
          <a:noFill/>
          <a:ln w="9525">
            <a:noFill/>
            <a:miter lim="800000"/>
            <a:headEnd/>
            <a:tailEnd/>
          </a:ln>
        </p:spPr>
        <p:txBody>
          <a:bodyPr>
            <a:spAutoFit/>
          </a:bodyPr>
          <a:lstStyle/>
          <a:p>
            <a:pPr>
              <a:spcBef>
                <a:spcPct val="50000"/>
              </a:spcBef>
            </a:pPr>
            <a:r>
              <a:rPr lang="en-US" sz="2400" b="1">
                <a:solidFill>
                  <a:srgbClr val="FFFF00"/>
                </a:solidFill>
                <a:latin typeface="Arial" charset="0"/>
              </a:rPr>
              <a:t>TÌM HIỂU BÀI</a:t>
            </a:r>
          </a:p>
        </p:txBody>
      </p:sp>
      <p:sp>
        <p:nvSpPr>
          <p:cNvPr id="9244" name="Text Box 28"/>
          <p:cNvSpPr txBox="1">
            <a:spLocks noChangeArrowheads="1"/>
          </p:cNvSpPr>
          <p:nvPr/>
        </p:nvSpPr>
        <p:spPr bwMode="auto">
          <a:xfrm>
            <a:off x="381000" y="1981200"/>
            <a:ext cx="5572125" cy="831850"/>
          </a:xfrm>
          <a:prstGeom prst="rect">
            <a:avLst/>
          </a:prstGeom>
          <a:solidFill>
            <a:schemeClr val="accent1"/>
          </a:solidFill>
          <a:ln w="9525">
            <a:solidFill>
              <a:srgbClr val="FF00FF"/>
            </a:solidFill>
            <a:miter lim="800000"/>
            <a:headEnd/>
            <a:tailEnd/>
          </a:ln>
        </p:spPr>
        <p:txBody>
          <a:bodyPr>
            <a:spAutoFit/>
          </a:bodyPr>
          <a:lstStyle/>
          <a:p>
            <a:pPr>
              <a:spcBef>
                <a:spcPct val="50000"/>
              </a:spcBef>
            </a:pPr>
            <a:r>
              <a:rPr lang="en-US" sz="2400">
                <a:solidFill>
                  <a:srgbClr val="000000"/>
                </a:solidFill>
                <a:latin typeface="Arial" charset="0"/>
              </a:rPr>
              <a:t>1. Những ngày thu đẹp và buồn được tả trong khổ thơ nào?</a:t>
            </a:r>
          </a:p>
        </p:txBody>
      </p:sp>
      <p:sp>
        <p:nvSpPr>
          <p:cNvPr id="9245" name="AutoShape 29"/>
          <p:cNvSpPr>
            <a:spLocks noChangeArrowheads="1"/>
          </p:cNvSpPr>
          <p:nvPr/>
        </p:nvSpPr>
        <p:spPr bwMode="auto">
          <a:xfrm>
            <a:off x="6705600" y="1524000"/>
            <a:ext cx="2514600" cy="1219200"/>
          </a:xfrm>
          <a:prstGeom prst="cloudCallout">
            <a:avLst>
              <a:gd name="adj1" fmla="val -48611"/>
              <a:gd name="adj2" fmla="val 57162"/>
            </a:avLst>
          </a:prstGeom>
          <a:solidFill>
            <a:srgbClr val="008000"/>
          </a:solidFill>
          <a:ln w="9525">
            <a:solidFill>
              <a:schemeClr val="tx1"/>
            </a:solidFill>
            <a:round/>
            <a:headEnd/>
            <a:tailEnd/>
          </a:ln>
        </p:spPr>
        <p:txBody>
          <a:bodyPr/>
          <a:lstStyle/>
          <a:p>
            <a:pPr algn="ctr"/>
            <a:r>
              <a:rPr lang="en-US">
                <a:solidFill>
                  <a:srgbClr val="FFFF00"/>
                </a:solidFill>
                <a:latin typeface="Arial" charset="0"/>
              </a:rPr>
              <a:t>Thảo luân nhóm đôi</a:t>
            </a:r>
          </a:p>
          <a:p>
            <a:pPr algn="ctr"/>
            <a:r>
              <a:rPr lang="en-US" smtClean="0">
                <a:solidFill>
                  <a:srgbClr val="FFFF00"/>
                </a:solidFill>
                <a:latin typeface="Arial" charset="0"/>
              </a:rPr>
              <a:t>(2 </a:t>
            </a:r>
            <a:r>
              <a:rPr lang="en-US">
                <a:solidFill>
                  <a:srgbClr val="FFFF00"/>
                </a:solidFill>
                <a:latin typeface="Arial" charset="0"/>
              </a:rPr>
              <a:t>phút)</a:t>
            </a:r>
          </a:p>
        </p:txBody>
      </p:sp>
      <p:sp>
        <p:nvSpPr>
          <p:cNvPr id="9250" name="Text Box 34"/>
          <p:cNvSpPr txBox="1">
            <a:spLocks noChangeArrowheads="1"/>
          </p:cNvSpPr>
          <p:nvPr/>
        </p:nvSpPr>
        <p:spPr bwMode="auto">
          <a:xfrm>
            <a:off x="0" y="3048000"/>
            <a:ext cx="9144000" cy="461963"/>
          </a:xfrm>
          <a:prstGeom prst="rect">
            <a:avLst/>
          </a:prstGeom>
          <a:noFill/>
          <a:ln w="9525">
            <a:noFill/>
            <a:miter lim="800000"/>
            <a:headEnd/>
            <a:tailEnd/>
          </a:ln>
        </p:spPr>
        <p:txBody>
          <a:bodyPr>
            <a:spAutoFit/>
          </a:bodyPr>
          <a:lstStyle/>
          <a:p>
            <a:pPr>
              <a:spcBef>
                <a:spcPct val="50000"/>
              </a:spcBef>
            </a:pPr>
            <a:r>
              <a:rPr lang="en-US" sz="2400">
                <a:solidFill>
                  <a:srgbClr val="FFFF00"/>
                </a:solidFill>
                <a:latin typeface="Arial" charset="0"/>
              </a:rPr>
              <a:t>	Những ngày thu đẹp và buồn được tả trong khổ thơ 1 và 2</a:t>
            </a:r>
          </a:p>
        </p:txBody>
      </p:sp>
      <p:pic>
        <p:nvPicPr>
          <p:cNvPr id="10" name="Picture 10" descr="duong"/>
          <p:cNvPicPr>
            <a:picLocks noChangeAspect="1" noChangeArrowheads="1"/>
          </p:cNvPicPr>
          <p:nvPr/>
        </p:nvPicPr>
        <p:blipFill>
          <a:blip r:embed="rId2"/>
          <a:srcRect/>
          <a:stretch>
            <a:fillRect/>
          </a:stretch>
        </p:blipFill>
        <p:spPr bwMode="auto">
          <a:xfrm>
            <a:off x="438150" y="152400"/>
            <a:ext cx="8305800" cy="6396421"/>
          </a:xfrm>
          <a:prstGeom prst="rect">
            <a:avLst/>
          </a:prstGeom>
          <a:noFill/>
          <a:ln w="9525">
            <a:noFill/>
            <a:miter lim="800000"/>
            <a:headEnd/>
            <a:tailEnd/>
          </a:ln>
        </p:spPr>
      </p:pic>
      <p:sp>
        <p:nvSpPr>
          <p:cNvPr id="11" name="Rectangle 6"/>
          <p:cNvSpPr>
            <a:spLocks noChangeArrowheads="1"/>
          </p:cNvSpPr>
          <p:nvPr/>
        </p:nvSpPr>
        <p:spPr bwMode="auto">
          <a:xfrm>
            <a:off x="3256756" y="533400"/>
            <a:ext cx="1431802" cy="523220"/>
          </a:xfrm>
          <a:prstGeom prst="rect">
            <a:avLst/>
          </a:prstGeom>
          <a:noFill/>
          <a:ln w="9525">
            <a:noFill/>
            <a:miter lim="800000"/>
            <a:headEnd/>
            <a:tailEnd/>
          </a:ln>
        </p:spPr>
        <p:txBody>
          <a:bodyPr wrap="none">
            <a:spAutoFit/>
          </a:bodyPr>
          <a:lstStyle/>
          <a:p>
            <a:pPr>
              <a:spcBef>
                <a:spcPct val="50000"/>
              </a:spcBef>
            </a:pPr>
            <a:r>
              <a:rPr lang="en-US" sz="2800" b="1" u="sng">
                <a:latin typeface="Times New Roman" panose="02020603050405020304" pitchFamily="18" charset="0"/>
                <a:cs typeface="Times New Roman" panose="02020603050405020304" pitchFamily="18" charset="0"/>
              </a:rPr>
              <a:t>Tập đọc</a:t>
            </a:r>
          </a:p>
        </p:txBody>
      </p:sp>
      <p:sp>
        <p:nvSpPr>
          <p:cNvPr id="12" name="Text Box 7"/>
          <p:cNvSpPr txBox="1">
            <a:spLocks noChangeArrowheads="1"/>
          </p:cNvSpPr>
          <p:nvPr/>
        </p:nvSpPr>
        <p:spPr bwMode="auto">
          <a:xfrm>
            <a:off x="2209800" y="914400"/>
            <a:ext cx="3657600" cy="646331"/>
          </a:xfrm>
          <a:prstGeom prst="rect">
            <a:avLst/>
          </a:prstGeom>
          <a:noFill/>
          <a:ln w="9525">
            <a:noFill/>
            <a:miter lim="800000"/>
            <a:headEnd/>
            <a:tailEnd/>
          </a:ln>
        </p:spPr>
        <p:txBody>
          <a:bodyPr wrap="square">
            <a:spAutoFit/>
          </a:bodyPr>
          <a:lstStyle/>
          <a:p>
            <a:pPr algn="ctr"/>
            <a:r>
              <a:rPr lang="en-US" sz="3600" b="1" smtClean="0">
                <a:solidFill>
                  <a:srgbClr val="FF0000"/>
                </a:solidFill>
                <a:latin typeface="Times New Roman" panose="02020603050405020304" pitchFamily="18" charset="0"/>
                <a:cs typeface="Times New Roman" panose="02020603050405020304" pitchFamily="18" charset="0"/>
              </a:rPr>
              <a:t>Đất nước</a:t>
            </a:r>
            <a:endParaRPr lang="vi-VN" sz="3600" b="1" i="1">
              <a:solidFill>
                <a:srgbClr val="FF0000"/>
              </a:solidFill>
              <a:latin typeface="Times New Roman" panose="02020603050405020304" pitchFamily="18" charset="0"/>
              <a:cs typeface="Times New Roman" panose="02020603050405020304" pitchFamily="18" charset="0"/>
            </a:endParaRPr>
          </a:p>
        </p:txBody>
      </p:sp>
      <p:sp>
        <p:nvSpPr>
          <p:cNvPr id="13" name="Rectangle 12"/>
          <p:cNvSpPr>
            <a:spLocks noChangeArrowheads="1"/>
          </p:cNvSpPr>
          <p:nvPr/>
        </p:nvSpPr>
        <p:spPr bwMode="auto">
          <a:xfrm>
            <a:off x="1219200" y="76200"/>
            <a:ext cx="6705600" cy="584775"/>
          </a:xfrm>
          <a:prstGeom prst="rect">
            <a:avLst/>
          </a:prstGeom>
          <a:noFill/>
          <a:ln w="9525">
            <a:noFill/>
            <a:miter lim="800000"/>
            <a:headEnd/>
            <a:tailEnd/>
          </a:ln>
        </p:spPr>
        <p:txBody>
          <a:bodyPr wrap="square">
            <a:spAutoFit/>
          </a:bodyPr>
          <a:lstStyle/>
          <a:p>
            <a:pPr>
              <a:spcBef>
                <a:spcPct val="50000"/>
              </a:spcBef>
            </a:pPr>
            <a:r>
              <a:rPr lang="en-US" sz="3200" b="1" smtClean="0">
                <a:solidFill>
                  <a:srgbClr val="FFC000"/>
                </a:solidFill>
                <a:latin typeface="Times New Roman" panose="02020603050405020304" pitchFamily="18" charset="0"/>
                <a:cs typeface="Times New Roman" panose="02020603050405020304" pitchFamily="18" charset="0"/>
              </a:rPr>
              <a:t>Thứ </a:t>
            </a:r>
            <a:r>
              <a:rPr lang="en-US" sz="3200" b="1" smtClean="0">
                <a:solidFill>
                  <a:srgbClr val="FFC000"/>
                </a:solidFill>
                <a:latin typeface="Times New Roman" panose="02020603050405020304" pitchFamily="18" charset="0"/>
                <a:cs typeface="Times New Roman" panose="02020603050405020304" pitchFamily="18" charset="0"/>
              </a:rPr>
              <a:t>tư </a:t>
            </a:r>
            <a:r>
              <a:rPr lang="en-US" sz="3200" b="1" smtClean="0">
                <a:solidFill>
                  <a:srgbClr val="FFC000"/>
                </a:solidFill>
                <a:latin typeface="Times New Roman" panose="02020603050405020304" pitchFamily="18" charset="0"/>
                <a:cs typeface="Times New Roman" panose="02020603050405020304" pitchFamily="18" charset="0"/>
              </a:rPr>
              <a:t>ngày </a:t>
            </a:r>
            <a:r>
              <a:rPr lang="en-US" sz="3200" b="1" smtClean="0">
                <a:solidFill>
                  <a:srgbClr val="FFC000"/>
                </a:solidFill>
                <a:latin typeface="Times New Roman" panose="02020603050405020304" pitchFamily="18" charset="0"/>
                <a:cs typeface="Times New Roman" panose="02020603050405020304" pitchFamily="18" charset="0"/>
              </a:rPr>
              <a:t>23 </a:t>
            </a:r>
            <a:r>
              <a:rPr lang="en-US" sz="3200" b="1" smtClean="0">
                <a:solidFill>
                  <a:srgbClr val="FFC000"/>
                </a:solidFill>
                <a:latin typeface="Times New Roman" panose="02020603050405020304" pitchFamily="18" charset="0"/>
                <a:cs typeface="Times New Roman" panose="02020603050405020304" pitchFamily="18" charset="0"/>
              </a:rPr>
              <a:t>tháng 3 năm 2022</a:t>
            </a:r>
            <a:endParaRPr lang="en-US" sz="3200" b="1">
              <a:solidFill>
                <a:srgbClr val="FFC000"/>
              </a:solidFill>
              <a:latin typeface="Times New Roman" panose="02020603050405020304" pitchFamily="18" charset="0"/>
              <a:cs typeface="Times New Roman" panose="02020603050405020304" pitchFamily="18" charset="0"/>
            </a:endParaRPr>
          </a:p>
        </p:txBody>
      </p:sp>
      <p:sp>
        <p:nvSpPr>
          <p:cNvPr id="14" name="Rectangle 6"/>
          <p:cNvSpPr>
            <a:spLocks noChangeArrowheads="1"/>
          </p:cNvSpPr>
          <p:nvPr/>
        </p:nvSpPr>
        <p:spPr bwMode="auto">
          <a:xfrm>
            <a:off x="4419600" y="1371600"/>
            <a:ext cx="2834366" cy="523220"/>
          </a:xfrm>
          <a:prstGeom prst="rect">
            <a:avLst/>
          </a:prstGeom>
          <a:noFill/>
          <a:ln w="9525">
            <a:noFill/>
            <a:miter lim="800000"/>
            <a:headEnd/>
            <a:tailEnd/>
          </a:ln>
        </p:spPr>
        <p:txBody>
          <a:bodyPr wrap="none">
            <a:spAutoFit/>
          </a:bodyPr>
          <a:lstStyle/>
          <a:p>
            <a:pPr>
              <a:spcBef>
                <a:spcPct val="50000"/>
              </a:spcBef>
            </a:pPr>
            <a:r>
              <a:rPr lang="en-US" sz="2800" b="1" u="sng" smtClean="0">
                <a:latin typeface="Times New Roman" panose="02020603050405020304" pitchFamily="18" charset="0"/>
                <a:cs typeface="Times New Roman" panose="02020603050405020304" pitchFamily="18" charset="0"/>
              </a:rPr>
              <a:t>Nguyễn Đình Thi</a:t>
            </a:r>
            <a:endParaRPr lang="en-US" sz="2800" b="1" u="sng">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156803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9244"/>
                                        </p:tgtEl>
                                        <p:attrNameLst>
                                          <p:attrName>style.visibility</p:attrName>
                                        </p:attrNameLst>
                                      </p:cBhvr>
                                      <p:to>
                                        <p:strVal val="visible"/>
                                      </p:to>
                                    </p:set>
                                    <p:anim calcmode="lin" valueType="num">
                                      <p:cBhvr>
                                        <p:cTn id="7" dur="500" fill="hold"/>
                                        <p:tgtEl>
                                          <p:spTgt spid="9244"/>
                                        </p:tgtEl>
                                        <p:attrNameLst>
                                          <p:attrName>ppt_w</p:attrName>
                                        </p:attrNameLst>
                                      </p:cBhvr>
                                      <p:tavLst>
                                        <p:tav tm="0">
                                          <p:val>
                                            <p:fltVal val="0"/>
                                          </p:val>
                                        </p:tav>
                                        <p:tav tm="100000">
                                          <p:val>
                                            <p:strVal val="#ppt_w"/>
                                          </p:val>
                                        </p:tav>
                                      </p:tavLst>
                                    </p:anim>
                                    <p:anim calcmode="lin" valueType="num">
                                      <p:cBhvr>
                                        <p:cTn id="8" dur="500" fill="hold"/>
                                        <p:tgtEl>
                                          <p:spTgt spid="9244"/>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3" presetClass="entr" presetSubtype="0" fill="hold" grpId="0" nodeType="clickEffect">
                                  <p:stCondLst>
                                    <p:cond delay="0"/>
                                  </p:stCondLst>
                                  <p:childTnLst>
                                    <p:set>
                                      <p:cBhvr>
                                        <p:cTn id="12" dur="1" fill="hold">
                                          <p:stCondLst>
                                            <p:cond delay="0"/>
                                          </p:stCondLst>
                                        </p:cTn>
                                        <p:tgtEl>
                                          <p:spTgt spid="9245"/>
                                        </p:tgtEl>
                                        <p:attrNameLst>
                                          <p:attrName>style.visibility</p:attrName>
                                        </p:attrNameLst>
                                      </p:cBhvr>
                                      <p:to>
                                        <p:strVal val="visible"/>
                                      </p:to>
                                    </p:set>
                                    <p:anim calcmode="lin" valueType="num">
                                      <p:cBhvr>
                                        <p:cTn id="13" dur="500" fill="hold"/>
                                        <p:tgtEl>
                                          <p:spTgt spid="9245"/>
                                        </p:tgtEl>
                                        <p:attrNameLst>
                                          <p:attrName>ppt_w</p:attrName>
                                        </p:attrNameLst>
                                      </p:cBhvr>
                                      <p:tavLst>
                                        <p:tav tm="0">
                                          <p:val>
                                            <p:fltVal val="0"/>
                                          </p:val>
                                        </p:tav>
                                        <p:tav tm="100000">
                                          <p:val>
                                            <p:strVal val="#ppt_w"/>
                                          </p:val>
                                        </p:tav>
                                      </p:tavLst>
                                    </p:anim>
                                    <p:anim calcmode="lin" valueType="num">
                                      <p:cBhvr>
                                        <p:cTn id="14" dur="500" fill="hold"/>
                                        <p:tgtEl>
                                          <p:spTgt spid="9245"/>
                                        </p:tgtEl>
                                        <p:attrNameLst>
                                          <p:attrName>ppt_h</p:attrName>
                                        </p:attrNameLst>
                                      </p:cBhvr>
                                      <p:tavLst>
                                        <p:tav tm="0">
                                          <p:val>
                                            <p:fltVal val="0"/>
                                          </p:val>
                                        </p:tav>
                                        <p:tav tm="100000">
                                          <p:val>
                                            <p:strVal val="#ppt_h"/>
                                          </p:val>
                                        </p:tav>
                                      </p:tavLst>
                                    </p:anim>
                                    <p:animEffect transition="in" filter="fade">
                                      <p:cBhvr>
                                        <p:cTn id="15" dur="500"/>
                                        <p:tgtEl>
                                          <p:spTgt spid="9245"/>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3" presetClass="entr" presetSubtype="16" fill="hold" grpId="0" nodeType="clickEffect">
                                  <p:stCondLst>
                                    <p:cond delay="0"/>
                                  </p:stCondLst>
                                  <p:childTnLst>
                                    <p:set>
                                      <p:cBhvr>
                                        <p:cTn id="19" dur="1" fill="hold">
                                          <p:stCondLst>
                                            <p:cond delay="0"/>
                                          </p:stCondLst>
                                        </p:cTn>
                                        <p:tgtEl>
                                          <p:spTgt spid="9250"/>
                                        </p:tgtEl>
                                        <p:attrNameLst>
                                          <p:attrName>style.visibility</p:attrName>
                                        </p:attrNameLst>
                                      </p:cBhvr>
                                      <p:to>
                                        <p:strVal val="visible"/>
                                      </p:to>
                                    </p:set>
                                    <p:anim calcmode="lin" valueType="num">
                                      <p:cBhvr>
                                        <p:cTn id="20" dur="500" fill="hold"/>
                                        <p:tgtEl>
                                          <p:spTgt spid="9250"/>
                                        </p:tgtEl>
                                        <p:attrNameLst>
                                          <p:attrName>ppt_w</p:attrName>
                                        </p:attrNameLst>
                                      </p:cBhvr>
                                      <p:tavLst>
                                        <p:tav tm="0">
                                          <p:val>
                                            <p:fltVal val="0"/>
                                          </p:val>
                                        </p:tav>
                                        <p:tav tm="100000">
                                          <p:val>
                                            <p:strVal val="#ppt_w"/>
                                          </p:val>
                                        </p:tav>
                                      </p:tavLst>
                                    </p:anim>
                                    <p:anim calcmode="lin" valueType="num">
                                      <p:cBhvr>
                                        <p:cTn id="21" dur="500" fill="hold"/>
                                        <p:tgtEl>
                                          <p:spTgt spid="9250"/>
                                        </p:tgtEl>
                                        <p:attrNameLst>
                                          <p:attrName>ppt_h</p:attrName>
                                        </p:attrNameLst>
                                      </p:cBhvr>
                                      <p:tavLst>
                                        <p:tav tm="0">
                                          <p:val>
                                            <p:fltVal val="0"/>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500" fill="hold"/>
                                        <p:tgtEl>
                                          <p:spTgt spid="10"/>
                                        </p:tgtEl>
                                        <p:attrNameLst>
                                          <p:attrName>ppt_x</p:attrName>
                                        </p:attrNameLst>
                                      </p:cBhvr>
                                      <p:tavLst>
                                        <p:tav tm="0">
                                          <p:val>
                                            <p:strVal val="#ppt_x"/>
                                          </p:val>
                                        </p:tav>
                                        <p:tav tm="100000">
                                          <p:val>
                                            <p:strVal val="#ppt_x"/>
                                          </p:val>
                                        </p:tav>
                                      </p:tavLst>
                                    </p:anim>
                                    <p:anim calcmode="lin" valueType="num">
                                      <p:cBhvr additive="base">
                                        <p:cTn id="27"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xit" presetSubtype="4" fill="hold" nodeType="clickEffect">
                                  <p:stCondLst>
                                    <p:cond delay="0"/>
                                  </p:stCondLst>
                                  <p:childTnLst>
                                    <p:anim calcmode="lin" valueType="num">
                                      <p:cBhvr additive="base">
                                        <p:cTn id="31" dur="500"/>
                                        <p:tgtEl>
                                          <p:spTgt spid="10"/>
                                        </p:tgtEl>
                                        <p:attrNameLst>
                                          <p:attrName>ppt_x</p:attrName>
                                        </p:attrNameLst>
                                      </p:cBhvr>
                                      <p:tavLst>
                                        <p:tav tm="0">
                                          <p:val>
                                            <p:strVal val="ppt_x"/>
                                          </p:val>
                                        </p:tav>
                                        <p:tav tm="100000">
                                          <p:val>
                                            <p:strVal val="ppt_x"/>
                                          </p:val>
                                        </p:tav>
                                      </p:tavLst>
                                    </p:anim>
                                    <p:anim calcmode="lin" valueType="num">
                                      <p:cBhvr additive="base">
                                        <p:cTn id="32" dur="500"/>
                                        <p:tgtEl>
                                          <p:spTgt spid="10"/>
                                        </p:tgtEl>
                                        <p:attrNameLst>
                                          <p:attrName>ppt_y</p:attrName>
                                        </p:attrNameLst>
                                      </p:cBhvr>
                                      <p:tavLst>
                                        <p:tav tm="0">
                                          <p:val>
                                            <p:strVal val="ppt_y"/>
                                          </p:val>
                                        </p:tav>
                                        <p:tav tm="100000">
                                          <p:val>
                                            <p:strVal val="1+ppt_h/2"/>
                                          </p:val>
                                        </p:tav>
                                      </p:tavLst>
                                    </p:anim>
                                    <p:set>
                                      <p:cBhvr>
                                        <p:cTn id="33"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44" grpId="0" animBg="1"/>
      <p:bldP spid="9245" grpId="0" animBg="1"/>
      <p:bldP spid="925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45" name="AutoShape 29"/>
          <p:cNvSpPr>
            <a:spLocks noChangeArrowheads="1"/>
          </p:cNvSpPr>
          <p:nvPr/>
        </p:nvSpPr>
        <p:spPr bwMode="auto">
          <a:xfrm>
            <a:off x="5956300" y="2057400"/>
            <a:ext cx="2514600" cy="1219200"/>
          </a:xfrm>
          <a:prstGeom prst="cloudCallout">
            <a:avLst>
              <a:gd name="adj1" fmla="val -48611"/>
              <a:gd name="adj2" fmla="val 57162"/>
            </a:avLst>
          </a:prstGeom>
          <a:solidFill>
            <a:srgbClr val="008000"/>
          </a:solidFill>
          <a:ln w="9525">
            <a:solidFill>
              <a:schemeClr val="tx1"/>
            </a:solidFill>
            <a:round/>
            <a:headEnd/>
            <a:tailEnd/>
          </a:ln>
        </p:spPr>
        <p:txBody>
          <a:bodyPr/>
          <a:lstStyle/>
          <a:p>
            <a:pPr algn="ctr"/>
            <a:r>
              <a:rPr lang="en-US">
                <a:solidFill>
                  <a:srgbClr val="FFFF00"/>
                </a:solidFill>
                <a:latin typeface="Arial" charset="0"/>
              </a:rPr>
              <a:t>Thảo luân nhóm </a:t>
            </a:r>
            <a:r>
              <a:rPr lang="en-US" smtClean="0">
                <a:solidFill>
                  <a:srgbClr val="FFFF00"/>
                </a:solidFill>
                <a:latin typeface="Arial" charset="0"/>
              </a:rPr>
              <a:t>4</a:t>
            </a:r>
            <a:endParaRPr lang="en-US">
              <a:solidFill>
                <a:srgbClr val="FFFF00"/>
              </a:solidFill>
              <a:latin typeface="Arial" charset="0"/>
            </a:endParaRPr>
          </a:p>
          <a:p>
            <a:pPr algn="ctr"/>
            <a:r>
              <a:rPr lang="en-US">
                <a:solidFill>
                  <a:srgbClr val="FFFF00"/>
                </a:solidFill>
                <a:latin typeface="Arial" charset="0"/>
              </a:rPr>
              <a:t>(3 phút)</a:t>
            </a:r>
          </a:p>
        </p:txBody>
      </p:sp>
      <p:sp>
        <p:nvSpPr>
          <p:cNvPr id="9246" name="Text Box 30"/>
          <p:cNvSpPr txBox="1">
            <a:spLocks noChangeArrowheads="1"/>
          </p:cNvSpPr>
          <p:nvPr/>
        </p:nvSpPr>
        <p:spPr bwMode="auto">
          <a:xfrm>
            <a:off x="304800" y="3733800"/>
            <a:ext cx="7696200" cy="831850"/>
          </a:xfrm>
          <a:prstGeom prst="rect">
            <a:avLst/>
          </a:prstGeom>
          <a:solidFill>
            <a:schemeClr val="accent1"/>
          </a:solidFill>
          <a:ln w="9525">
            <a:solidFill>
              <a:srgbClr val="FF00FF"/>
            </a:solidFill>
            <a:miter lim="800000"/>
            <a:headEnd/>
            <a:tailEnd/>
          </a:ln>
        </p:spPr>
        <p:txBody>
          <a:bodyPr>
            <a:spAutoFit/>
          </a:bodyPr>
          <a:lstStyle/>
          <a:p>
            <a:pPr>
              <a:spcBef>
                <a:spcPct val="50000"/>
              </a:spcBef>
            </a:pPr>
            <a:r>
              <a:rPr lang="en-US" sz="2400">
                <a:solidFill>
                  <a:srgbClr val="000000"/>
                </a:solidFill>
                <a:latin typeface="Arial" charset="0"/>
              </a:rPr>
              <a:t>2. Nêu một số hình ảnh đẹp và vui về mùa thu mới trong khổ thơ thứ ba? </a:t>
            </a:r>
          </a:p>
        </p:txBody>
      </p:sp>
      <p:sp>
        <p:nvSpPr>
          <p:cNvPr id="9251" name="Text Box 35"/>
          <p:cNvSpPr txBox="1">
            <a:spLocks noChangeArrowheads="1"/>
          </p:cNvSpPr>
          <p:nvPr/>
        </p:nvSpPr>
        <p:spPr bwMode="auto">
          <a:xfrm>
            <a:off x="1066800" y="4800600"/>
            <a:ext cx="7696200" cy="1570038"/>
          </a:xfrm>
          <a:prstGeom prst="rect">
            <a:avLst/>
          </a:prstGeom>
          <a:noFill/>
          <a:ln w="9525">
            <a:noFill/>
            <a:miter lim="800000"/>
            <a:headEnd/>
            <a:tailEnd/>
          </a:ln>
        </p:spPr>
        <p:txBody>
          <a:bodyPr>
            <a:spAutoFit/>
          </a:bodyPr>
          <a:lstStyle/>
          <a:p>
            <a:pPr>
              <a:spcBef>
                <a:spcPct val="50000"/>
              </a:spcBef>
            </a:pPr>
            <a:r>
              <a:rPr lang="en-US" sz="2400">
                <a:solidFill>
                  <a:srgbClr val="FFFF00"/>
                </a:solidFill>
                <a:latin typeface="Arial" charset="0"/>
              </a:rPr>
              <a:t>Gió thổi rừng tre phấp phới.</a:t>
            </a:r>
          </a:p>
          <a:p>
            <a:pPr>
              <a:spcBef>
                <a:spcPct val="50000"/>
              </a:spcBef>
            </a:pPr>
            <a:r>
              <a:rPr lang="en-US" sz="2400">
                <a:solidFill>
                  <a:srgbClr val="FFFF00"/>
                </a:solidFill>
                <a:latin typeface="Arial" charset="0"/>
              </a:rPr>
              <a:t>Trời thu thay áo mới</a:t>
            </a:r>
          </a:p>
          <a:p>
            <a:pPr>
              <a:spcBef>
                <a:spcPct val="50000"/>
              </a:spcBef>
            </a:pPr>
            <a:r>
              <a:rPr lang="en-US" sz="2400">
                <a:solidFill>
                  <a:srgbClr val="FFFF00"/>
                </a:solidFill>
                <a:latin typeface="Arial" charset="0"/>
              </a:rPr>
              <a:t>Trong biếc nói cười thiết tha.</a:t>
            </a:r>
          </a:p>
        </p:txBody>
      </p:sp>
      <p:sp>
        <p:nvSpPr>
          <p:cNvPr id="10" name="Rectangle 6"/>
          <p:cNvSpPr>
            <a:spLocks noChangeArrowheads="1"/>
          </p:cNvSpPr>
          <p:nvPr/>
        </p:nvSpPr>
        <p:spPr bwMode="auto">
          <a:xfrm>
            <a:off x="3256756" y="533400"/>
            <a:ext cx="1431802" cy="523220"/>
          </a:xfrm>
          <a:prstGeom prst="rect">
            <a:avLst/>
          </a:prstGeom>
          <a:noFill/>
          <a:ln w="9525">
            <a:noFill/>
            <a:miter lim="800000"/>
            <a:headEnd/>
            <a:tailEnd/>
          </a:ln>
        </p:spPr>
        <p:txBody>
          <a:bodyPr wrap="none">
            <a:spAutoFit/>
          </a:bodyPr>
          <a:lstStyle/>
          <a:p>
            <a:pPr>
              <a:spcBef>
                <a:spcPct val="50000"/>
              </a:spcBef>
            </a:pPr>
            <a:r>
              <a:rPr lang="en-US" sz="2800" b="1" u="sng">
                <a:latin typeface="Times New Roman" panose="02020603050405020304" pitchFamily="18" charset="0"/>
                <a:cs typeface="Times New Roman" panose="02020603050405020304" pitchFamily="18" charset="0"/>
              </a:rPr>
              <a:t>Tập đọc</a:t>
            </a:r>
          </a:p>
        </p:txBody>
      </p:sp>
      <p:sp>
        <p:nvSpPr>
          <p:cNvPr id="11" name="Text Box 7"/>
          <p:cNvSpPr txBox="1">
            <a:spLocks noChangeArrowheads="1"/>
          </p:cNvSpPr>
          <p:nvPr/>
        </p:nvSpPr>
        <p:spPr bwMode="auto">
          <a:xfrm>
            <a:off x="2209800" y="914400"/>
            <a:ext cx="3657600" cy="646331"/>
          </a:xfrm>
          <a:prstGeom prst="rect">
            <a:avLst/>
          </a:prstGeom>
          <a:noFill/>
          <a:ln w="9525">
            <a:noFill/>
            <a:miter lim="800000"/>
            <a:headEnd/>
            <a:tailEnd/>
          </a:ln>
        </p:spPr>
        <p:txBody>
          <a:bodyPr wrap="square">
            <a:spAutoFit/>
          </a:bodyPr>
          <a:lstStyle/>
          <a:p>
            <a:pPr algn="ctr"/>
            <a:r>
              <a:rPr lang="en-US" sz="3600" b="1" smtClean="0">
                <a:solidFill>
                  <a:srgbClr val="FF0000"/>
                </a:solidFill>
                <a:latin typeface="Times New Roman" panose="02020603050405020304" pitchFamily="18" charset="0"/>
                <a:cs typeface="Times New Roman" panose="02020603050405020304" pitchFamily="18" charset="0"/>
              </a:rPr>
              <a:t>Đất nước</a:t>
            </a:r>
            <a:endParaRPr lang="vi-VN" sz="3600" b="1" i="1">
              <a:solidFill>
                <a:srgbClr val="FF0000"/>
              </a:solidFill>
              <a:latin typeface="Times New Roman" panose="02020603050405020304" pitchFamily="18" charset="0"/>
              <a:cs typeface="Times New Roman" panose="02020603050405020304" pitchFamily="18" charset="0"/>
            </a:endParaRPr>
          </a:p>
        </p:txBody>
      </p:sp>
      <p:sp>
        <p:nvSpPr>
          <p:cNvPr id="12" name="Rectangle 11"/>
          <p:cNvSpPr>
            <a:spLocks noChangeArrowheads="1"/>
          </p:cNvSpPr>
          <p:nvPr/>
        </p:nvSpPr>
        <p:spPr bwMode="auto">
          <a:xfrm>
            <a:off x="1219200" y="76200"/>
            <a:ext cx="6705600" cy="584775"/>
          </a:xfrm>
          <a:prstGeom prst="rect">
            <a:avLst/>
          </a:prstGeom>
          <a:noFill/>
          <a:ln w="9525">
            <a:noFill/>
            <a:miter lim="800000"/>
            <a:headEnd/>
            <a:tailEnd/>
          </a:ln>
        </p:spPr>
        <p:txBody>
          <a:bodyPr wrap="square">
            <a:spAutoFit/>
          </a:bodyPr>
          <a:lstStyle/>
          <a:p>
            <a:pPr>
              <a:spcBef>
                <a:spcPct val="50000"/>
              </a:spcBef>
            </a:pPr>
            <a:r>
              <a:rPr lang="en-US" sz="3200" b="1" smtClean="0">
                <a:solidFill>
                  <a:srgbClr val="FFC000"/>
                </a:solidFill>
                <a:latin typeface="Times New Roman" panose="02020603050405020304" pitchFamily="18" charset="0"/>
                <a:cs typeface="Times New Roman" panose="02020603050405020304" pitchFamily="18" charset="0"/>
              </a:rPr>
              <a:t>Thứ </a:t>
            </a:r>
            <a:r>
              <a:rPr lang="en-US" sz="3200" b="1" smtClean="0">
                <a:solidFill>
                  <a:srgbClr val="FFC000"/>
                </a:solidFill>
                <a:latin typeface="Times New Roman" panose="02020603050405020304" pitchFamily="18" charset="0"/>
                <a:cs typeface="Times New Roman" panose="02020603050405020304" pitchFamily="18" charset="0"/>
              </a:rPr>
              <a:t>tư </a:t>
            </a:r>
            <a:r>
              <a:rPr lang="en-US" sz="3200" b="1" smtClean="0">
                <a:solidFill>
                  <a:srgbClr val="FFC000"/>
                </a:solidFill>
                <a:latin typeface="Times New Roman" panose="02020603050405020304" pitchFamily="18" charset="0"/>
                <a:cs typeface="Times New Roman" panose="02020603050405020304" pitchFamily="18" charset="0"/>
              </a:rPr>
              <a:t>ngày </a:t>
            </a:r>
            <a:r>
              <a:rPr lang="en-US" sz="3200" b="1" smtClean="0">
                <a:solidFill>
                  <a:srgbClr val="FFC000"/>
                </a:solidFill>
                <a:latin typeface="Times New Roman" panose="02020603050405020304" pitchFamily="18" charset="0"/>
                <a:cs typeface="Times New Roman" panose="02020603050405020304" pitchFamily="18" charset="0"/>
              </a:rPr>
              <a:t>23 </a:t>
            </a:r>
            <a:r>
              <a:rPr lang="en-US" sz="3200" b="1" smtClean="0">
                <a:solidFill>
                  <a:srgbClr val="FFC000"/>
                </a:solidFill>
                <a:latin typeface="Times New Roman" panose="02020603050405020304" pitchFamily="18" charset="0"/>
                <a:cs typeface="Times New Roman" panose="02020603050405020304" pitchFamily="18" charset="0"/>
              </a:rPr>
              <a:t>tháng 3 năm 2022</a:t>
            </a:r>
            <a:endParaRPr lang="en-US" sz="3200" b="1">
              <a:solidFill>
                <a:srgbClr val="FFC000"/>
              </a:solidFill>
              <a:latin typeface="Times New Roman" panose="02020603050405020304" pitchFamily="18" charset="0"/>
              <a:cs typeface="Times New Roman" panose="02020603050405020304" pitchFamily="18" charset="0"/>
            </a:endParaRPr>
          </a:p>
        </p:txBody>
      </p:sp>
      <p:sp>
        <p:nvSpPr>
          <p:cNvPr id="13" name="Rectangle 6"/>
          <p:cNvSpPr>
            <a:spLocks noChangeArrowheads="1"/>
          </p:cNvSpPr>
          <p:nvPr/>
        </p:nvSpPr>
        <p:spPr bwMode="auto">
          <a:xfrm>
            <a:off x="4419600" y="1371600"/>
            <a:ext cx="2834366" cy="523220"/>
          </a:xfrm>
          <a:prstGeom prst="rect">
            <a:avLst/>
          </a:prstGeom>
          <a:noFill/>
          <a:ln w="9525">
            <a:noFill/>
            <a:miter lim="800000"/>
            <a:headEnd/>
            <a:tailEnd/>
          </a:ln>
        </p:spPr>
        <p:txBody>
          <a:bodyPr wrap="none">
            <a:spAutoFit/>
          </a:bodyPr>
          <a:lstStyle/>
          <a:p>
            <a:pPr>
              <a:spcBef>
                <a:spcPct val="50000"/>
              </a:spcBef>
            </a:pPr>
            <a:r>
              <a:rPr lang="en-US" sz="2800" b="1" u="sng" smtClean="0">
                <a:latin typeface="Times New Roman" panose="02020603050405020304" pitchFamily="18" charset="0"/>
                <a:cs typeface="Times New Roman" panose="02020603050405020304" pitchFamily="18" charset="0"/>
              </a:rPr>
              <a:t>Nguyễn Đình Thi</a:t>
            </a:r>
            <a:endParaRPr lang="en-US" sz="2800" b="1" u="sng">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9245"/>
                                        </p:tgtEl>
                                        <p:attrNameLst>
                                          <p:attrName>style.visibility</p:attrName>
                                        </p:attrNameLst>
                                      </p:cBhvr>
                                      <p:to>
                                        <p:strVal val="visible"/>
                                      </p:to>
                                    </p:set>
                                    <p:anim calcmode="lin" valueType="num">
                                      <p:cBhvr>
                                        <p:cTn id="7" dur="500" fill="hold"/>
                                        <p:tgtEl>
                                          <p:spTgt spid="9245"/>
                                        </p:tgtEl>
                                        <p:attrNameLst>
                                          <p:attrName>ppt_w</p:attrName>
                                        </p:attrNameLst>
                                      </p:cBhvr>
                                      <p:tavLst>
                                        <p:tav tm="0">
                                          <p:val>
                                            <p:fltVal val="0"/>
                                          </p:val>
                                        </p:tav>
                                        <p:tav tm="100000">
                                          <p:val>
                                            <p:strVal val="#ppt_w"/>
                                          </p:val>
                                        </p:tav>
                                      </p:tavLst>
                                    </p:anim>
                                    <p:anim calcmode="lin" valueType="num">
                                      <p:cBhvr>
                                        <p:cTn id="8" dur="500" fill="hold"/>
                                        <p:tgtEl>
                                          <p:spTgt spid="9245"/>
                                        </p:tgtEl>
                                        <p:attrNameLst>
                                          <p:attrName>ppt_h</p:attrName>
                                        </p:attrNameLst>
                                      </p:cBhvr>
                                      <p:tavLst>
                                        <p:tav tm="0">
                                          <p:val>
                                            <p:fltVal val="0"/>
                                          </p:val>
                                        </p:tav>
                                        <p:tav tm="100000">
                                          <p:val>
                                            <p:strVal val="#ppt_h"/>
                                          </p:val>
                                        </p:tav>
                                      </p:tavLst>
                                    </p:anim>
                                    <p:animEffect transition="in" filter="fade">
                                      <p:cBhvr>
                                        <p:cTn id="9" dur="500"/>
                                        <p:tgtEl>
                                          <p:spTgt spid="9245"/>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3" presetClass="entr" presetSubtype="16" fill="hold" grpId="0" nodeType="clickEffect">
                                  <p:stCondLst>
                                    <p:cond delay="0"/>
                                  </p:stCondLst>
                                  <p:childTnLst>
                                    <p:set>
                                      <p:cBhvr>
                                        <p:cTn id="13" dur="1" fill="hold">
                                          <p:stCondLst>
                                            <p:cond delay="0"/>
                                          </p:stCondLst>
                                        </p:cTn>
                                        <p:tgtEl>
                                          <p:spTgt spid="9246"/>
                                        </p:tgtEl>
                                        <p:attrNameLst>
                                          <p:attrName>style.visibility</p:attrName>
                                        </p:attrNameLst>
                                      </p:cBhvr>
                                      <p:to>
                                        <p:strVal val="visible"/>
                                      </p:to>
                                    </p:set>
                                    <p:anim calcmode="lin" valueType="num">
                                      <p:cBhvr>
                                        <p:cTn id="14" dur="500" fill="hold"/>
                                        <p:tgtEl>
                                          <p:spTgt spid="9246"/>
                                        </p:tgtEl>
                                        <p:attrNameLst>
                                          <p:attrName>ppt_w</p:attrName>
                                        </p:attrNameLst>
                                      </p:cBhvr>
                                      <p:tavLst>
                                        <p:tav tm="0">
                                          <p:val>
                                            <p:fltVal val="0"/>
                                          </p:val>
                                        </p:tav>
                                        <p:tav tm="100000">
                                          <p:val>
                                            <p:strVal val="#ppt_w"/>
                                          </p:val>
                                        </p:tav>
                                      </p:tavLst>
                                    </p:anim>
                                    <p:anim calcmode="lin" valueType="num">
                                      <p:cBhvr>
                                        <p:cTn id="15" dur="500" fill="hold"/>
                                        <p:tgtEl>
                                          <p:spTgt spid="9246"/>
                                        </p:tgtEl>
                                        <p:attrNameLst>
                                          <p:attrName>ppt_h</p:attrName>
                                        </p:attrNameLst>
                                      </p:cBhvr>
                                      <p:tavLst>
                                        <p:tav tm="0">
                                          <p:val>
                                            <p:fltVal val="0"/>
                                          </p:val>
                                        </p:tav>
                                        <p:tav tm="100000">
                                          <p:val>
                                            <p:strVal val="#ppt_h"/>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23" presetClass="entr" presetSubtype="16" fill="hold" grpId="0" nodeType="clickEffect">
                                  <p:stCondLst>
                                    <p:cond delay="0"/>
                                  </p:stCondLst>
                                  <p:childTnLst>
                                    <p:set>
                                      <p:cBhvr>
                                        <p:cTn id="19" dur="1" fill="hold">
                                          <p:stCondLst>
                                            <p:cond delay="0"/>
                                          </p:stCondLst>
                                        </p:cTn>
                                        <p:tgtEl>
                                          <p:spTgt spid="9251"/>
                                        </p:tgtEl>
                                        <p:attrNameLst>
                                          <p:attrName>style.visibility</p:attrName>
                                        </p:attrNameLst>
                                      </p:cBhvr>
                                      <p:to>
                                        <p:strVal val="visible"/>
                                      </p:to>
                                    </p:set>
                                    <p:anim calcmode="lin" valueType="num">
                                      <p:cBhvr>
                                        <p:cTn id="20" dur="500" fill="hold"/>
                                        <p:tgtEl>
                                          <p:spTgt spid="9251"/>
                                        </p:tgtEl>
                                        <p:attrNameLst>
                                          <p:attrName>ppt_w</p:attrName>
                                        </p:attrNameLst>
                                      </p:cBhvr>
                                      <p:tavLst>
                                        <p:tav tm="0">
                                          <p:val>
                                            <p:fltVal val="0"/>
                                          </p:val>
                                        </p:tav>
                                        <p:tav tm="100000">
                                          <p:val>
                                            <p:strVal val="#ppt_w"/>
                                          </p:val>
                                        </p:tav>
                                      </p:tavLst>
                                    </p:anim>
                                    <p:anim calcmode="lin" valueType="num">
                                      <p:cBhvr>
                                        <p:cTn id="21" dur="500" fill="hold"/>
                                        <p:tgtEl>
                                          <p:spTgt spid="925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45" grpId="0" animBg="1"/>
      <p:bldP spid="9246" grpId="0" animBg="1"/>
      <p:bldP spid="925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defRPr/>
            </a:pPr>
            <a:endParaRPr lang="en-US" smtClean="0">
              <a:latin typeface="Arial"/>
            </a:endParaRPr>
          </a:p>
        </p:txBody>
      </p:sp>
      <p:sp>
        <p:nvSpPr>
          <p:cNvPr id="29699" name="Rectangle 3"/>
          <p:cNvSpPr>
            <a:spLocks noGrp="1" noChangeArrowheads="1"/>
          </p:cNvSpPr>
          <p:nvPr>
            <p:ph type="body" idx="1"/>
          </p:nvPr>
        </p:nvSpPr>
        <p:spPr/>
        <p:txBody>
          <a:bodyPr/>
          <a:lstStyle/>
          <a:p>
            <a:pPr eaLnBrk="1" hangingPunct="1">
              <a:defRPr/>
            </a:pPr>
            <a:endParaRPr lang="en-US" smtClean="0">
              <a:latin typeface="Arial"/>
            </a:endParaRPr>
          </a:p>
        </p:txBody>
      </p:sp>
      <p:pic>
        <p:nvPicPr>
          <p:cNvPr id="15364" name="Picture 4" descr="tre"/>
          <p:cNvPicPr>
            <a:picLocks noChangeAspect="1" noChangeArrowheads="1"/>
          </p:cNvPicPr>
          <p:nvPr/>
        </p:nvPicPr>
        <p:blipFill>
          <a:blip r:embed="rId2"/>
          <a:srcRect/>
          <a:stretch>
            <a:fillRect/>
          </a:stretch>
        </p:blipFill>
        <p:spPr bwMode="auto">
          <a:xfrm>
            <a:off x="-304800" y="-457200"/>
            <a:ext cx="9753600" cy="7543800"/>
          </a:xfrm>
          <a:prstGeom prst="rect">
            <a:avLst/>
          </a:prstGeom>
          <a:noFill/>
          <a:ln w="9525">
            <a:noFill/>
            <a:miter lim="800000"/>
            <a:headEnd/>
            <a:tailEnd/>
          </a:ln>
        </p:spPr>
      </p:pic>
    </p:spTree>
    <p:extLst>
      <p:ext uri="{BB962C8B-B14F-4D97-AF65-F5344CB8AC3E}">
        <p14:creationId xmlns:p14="http://schemas.microsoft.com/office/powerpoint/2010/main" val="34736174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Text Box 4"/>
          <p:cNvSpPr txBox="1">
            <a:spLocks noChangeArrowheads="1"/>
          </p:cNvSpPr>
          <p:nvPr/>
        </p:nvSpPr>
        <p:spPr bwMode="auto">
          <a:xfrm>
            <a:off x="304800" y="2035175"/>
            <a:ext cx="8839200" cy="708025"/>
          </a:xfrm>
          <a:prstGeom prst="rect">
            <a:avLst/>
          </a:prstGeom>
          <a:solidFill>
            <a:schemeClr val="accent1"/>
          </a:solidFill>
          <a:ln w="9525">
            <a:solidFill>
              <a:srgbClr val="FF00FF"/>
            </a:solidFill>
            <a:miter lim="800000"/>
            <a:headEnd/>
            <a:tailEnd/>
          </a:ln>
        </p:spPr>
        <p:txBody>
          <a:bodyPr>
            <a:spAutoFit/>
          </a:bodyPr>
          <a:lstStyle/>
          <a:p>
            <a:pPr>
              <a:spcBef>
                <a:spcPct val="50000"/>
              </a:spcBef>
            </a:pPr>
            <a:r>
              <a:rPr lang="en-US" sz="2000">
                <a:latin typeface="Arial" charset="0"/>
              </a:rPr>
              <a:t>3 </a:t>
            </a:r>
            <a:r>
              <a:rPr lang="en-US" sz="2000">
                <a:solidFill>
                  <a:srgbClr val="000000"/>
                </a:solidFill>
                <a:latin typeface="Arial" charset="0"/>
              </a:rPr>
              <a:t>Nêu một, hai câu thơ nói lên lòng tự hào về đất nước tự do, về truyền thống bất khuất của dân tộc trong khổ thơ thứ tư và thứ năm?</a:t>
            </a:r>
          </a:p>
        </p:txBody>
      </p:sp>
      <p:sp>
        <p:nvSpPr>
          <p:cNvPr id="8197" name="Text Box 11"/>
          <p:cNvSpPr txBox="1">
            <a:spLocks noChangeArrowheads="1"/>
          </p:cNvSpPr>
          <p:nvPr/>
        </p:nvSpPr>
        <p:spPr bwMode="auto">
          <a:xfrm>
            <a:off x="304800" y="1495425"/>
            <a:ext cx="2686050" cy="400050"/>
          </a:xfrm>
          <a:prstGeom prst="rect">
            <a:avLst/>
          </a:prstGeom>
          <a:noFill/>
          <a:ln w="9525">
            <a:noFill/>
            <a:miter lim="800000"/>
            <a:headEnd/>
            <a:tailEnd/>
          </a:ln>
        </p:spPr>
        <p:txBody>
          <a:bodyPr>
            <a:spAutoFit/>
          </a:bodyPr>
          <a:lstStyle/>
          <a:p>
            <a:pPr>
              <a:spcBef>
                <a:spcPct val="50000"/>
              </a:spcBef>
            </a:pPr>
            <a:r>
              <a:rPr lang="en-US" sz="2000" b="1">
                <a:solidFill>
                  <a:srgbClr val="FFFF00"/>
                </a:solidFill>
                <a:latin typeface="Arial" charset="0"/>
              </a:rPr>
              <a:t>TÌM HIỂU BÀI</a:t>
            </a:r>
          </a:p>
        </p:txBody>
      </p:sp>
      <p:sp>
        <p:nvSpPr>
          <p:cNvPr id="17420" name="Text Box 12"/>
          <p:cNvSpPr txBox="1">
            <a:spLocks noChangeArrowheads="1"/>
          </p:cNvSpPr>
          <p:nvPr/>
        </p:nvSpPr>
        <p:spPr bwMode="auto">
          <a:xfrm>
            <a:off x="304800" y="2819400"/>
            <a:ext cx="8839200" cy="2246313"/>
          </a:xfrm>
          <a:prstGeom prst="rect">
            <a:avLst/>
          </a:prstGeom>
          <a:noFill/>
          <a:ln w="9525">
            <a:noFill/>
            <a:miter lim="800000"/>
            <a:headEnd/>
            <a:tailEnd/>
          </a:ln>
        </p:spPr>
        <p:txBody>
          <a:bodyPr>
            <a:spAutoFit/>
          </a:bodyPr>
          <a:lstStyle/>
          <a:p>
            <a:pPr>
              <a:spcBef>
                <a:spcPct val="50000"/>
              </a:spcBef>
            </a:pPr>
            <a:r>
              <a:rPr lang="en-US" sz="2000">
                <a:solidFill>
                  <a:srgbClr val="FFFF00"/>
                </a:solidFill>
                <a:latin typeface="Arial" charset="0"/>
              </a:rPr>
              <a:t>	- Trời xanh đây là của chúng ta</a:t>
            </a:r>
          </a:p>
          <a:p>
            <a:pPr>
              <a:spcBef>
                <a:spcPct val="50000"/>
              </a:spcBef>
            </a:pPr>
            <a:r>
              <a:rPr lang="en-US" sz="2000">
                <a:solidFill>
                  <a:srgbClr val="FFFF00"/>
                </a:solidFill>
                <a:latin typeface="Arial" charset="0"/>
              </a:rPr>
              <a:t>	  Núi rừng đây là của chúng ta</a:t>
            </a:r>
          </a:p>
          <a:p>
            <a:pPr>
              <a:spcBef>
                <a:spcPct val="50000"/>
              </a:spcBef>
            </a:pPr>
            <a:r>
              <a:rPr lang="en-US" sz="2000">
                <a:solidFill>
                  <a:srgbClr val="FFFF00"/>
                </a:solidFill>
                <a:latin typeface="Arial" charset="0"/>
              </a:rPr>
              <a:t>	- Nước chúng ta,</a:t>
            </a:r>
          </a:p>
          <a:p>
            <a:pPr>
              <a:spcBef>
                <a:spcPct val="50000"/>
              </a:spcBef>
            </a:pPr>
            <a:r>
              <a:rPr lang="en-US" sz="2000">
                <a:solidFill>
                  <a:srgbClr val="FFFF00"/>
                </a:solidFill>
                <a:latin typeface="Arial" charset="0"/>
              </a:rPr>
              <a:t>	 Nước những người chưa bao giờ khuất</a:t>
            </a:r>
          </a:p>
          <a:p>
            <a:pPr>
              <a:spcBef>
                <a:spcPct val="50000"/>
              </a:spcBef>
            </a:pPr>
            <a:r>
              <a:rPr lang="en-US" sz="2000">
                <a:solidFill>
                  <a:srgbClr val="FFFF00"/>
                </a:solidFill>
                <a:latin typeface="Arial" charset="0"/>
              </a:rPr>
              <a:t>	  	</a:t>
            </a:r>
          </a:p>
        </p:txBody>
      </p:sp>
      <p:sp>
        <p:nvSpPr>
          <p:cNvPr id="7" name="Rectangle 6"/>
          <p:cNvSpPr>
            <a:spLocks noChangeArrowheads="1"/>
          </p:cNvSpPr>
          <p:nvPr/>
        </p:nvSpPr>
        <p:spPr bwMode="auto">
          <a:xfrm>
            <a:off x="3256756" y="533400"/>
            <a:ext cx="1431802" cy="523220"/>
          </a:xfrm>
          <a:prstGeom prst="rect">
            <a:avLst/>
          </a:prstGeom>
          <a:noFill/>
          <a:ln w="9525">
            <a:noFill/>
            <a:miter lim="800000"/>
            <a:headEnd/>
            <a:tailEnd/>
          </a:ln>
        </p:spPr>
        <p:txBody>
          <a:bodyPr wrap="none">
            <a:spAutoFit/>
          </a:bodyPr>
          <a:lstStyle/>
          <a:p>
            <a:pPr>
              <a:spcBef>
                <a:spcPct val="50000"/>
              </a:spcBef>
            </a:pPr>
            <a:r>
              <a:rPr lang="en-US" sz="2800" b="1" u="sng">
                <a:latin typeface="Times New Roman" panose="02020603050405020304" pitchFamily="18" charset="0"/>
                <a:cs typeface="Times New Roman" panose="02020603050405020304" pitchFamily="18" charset="0"/>
              </a:rPr>
              <a:t>Tập đọc</a:t>
            </a:r>
          </a:p>
        </p:txBody>
      </p:sp>
      <p:sp>
        <p:nvSpPr>
          <p:cNvPr id="8" name="Text Box 7"/>
          <p:cNvSpPr txBox="1">
            <a:spLocks noChangeArrowheads="1"/>
          </p:cNvSpPr>
          <p:nvPr/>
        </p:nvSpPr>
        <p:spPr bwMode="auto">
          <a:xfrm>
            <a:off x="2209800" y="914400"/>
            <a:ext cx="3657600" cy="646331"/>
          </a:xfrm>
          <a:prstGeom prst="rect">
            <a:avLst/>
          </a:prstGeom>
          <a:noFill/>
          <a:ln w="9525">
            <a:noFill/>
            <a:miter lim="800000"/>
            <a:headEnd/>
            <a:tailEnd/>
          </a:ln>
        </p:spPr>
        <p:txBody>
          <a:bodyPr wrap="square">
            <a:spAutoFit/>
          </a:bodyPr>
          <a:lstStyle/>
          <a:p>
            <a:pPr algn="ctr"/>
            <a:r>
              <a:rPr lang="en-US" sz="3600" b="1" smtClean="0">
                <a:solidFill>
                  <a:srgbClr val="FF0000"/>
                </a:solidFill>
                <a:latin typeface="Times New Roman" panose="02020603050405020304" pitchFamily="18" charset="0"/>
                <a:cs typeface="Times New Roman" panose="02020603050405020304" pitchFamily="18" charset="0"/>
              </a:rPr>
              <a:t>Đất nước</a:t>
            </a:r>
            <a:endParaRPr lang="vi-VN" sz="3600" b="1" i="1">
              <a:solidFill>
                <a:srgbClr val="FF0000"/>
              </a:solidFill>
              <a:latin typeface="Times New Roman" panose="02020603050405020304" pitchFamily="18" charset="0"/>
              <a:cs typeface="Times New Roman" panose="02020603050405020304" pitchFamily="18" charset="0"/>
            </a:endParaRPr>
          </a:p>
        </p:txBody>
      </p:sp>
      <p:sp>
        <p:nvSpPr>
          <p:cNvPr id="9" name="Rectangle 8"/>
          <p:cNvSpPr>
            <a:spLocks noChangeArrowheads="1"/>
          </p:cNvSpPr>
          <p:nvPr/>
        </p:nvSpPr>
        <p:spPr bwMode="auto">
          <a:xfrm>
            <a:off x="1219200" y="76200"/>
            <a:ext cx="6705600" cy="584775"/>
          </a:xfrm>
          <a:prstGeom prst="rect">
            <a:avLst/>
          </a:prstGeom>
          <a:noFill/>
          <a:ln w="9525">
            <a:noFill/>
            <a:miter lim="800000"/>
            <a:headEnd/>
            <a:tailEnd/>
          </a:ln>
        </p:spPr>
        <p:txBody>
          <a:bodyPr wrap="square">
            <a:spAutoFit/>
          </a:bodyPr>
          <a:lstStyle/>
          <a:p>
            <a:pPr>
              <a:spcBef>
                <a:spcPct val="50000"/>
              </a:spcBef>
            </a:pPr>
            <a:r>
              <a:rPr lang="en-US" sz="3200" b="1" smtClean="0">
                <a:solidFill>
                  <a:srgbClr val="FFC000"/>
                </a:solidFill>
                <a:latin typeface="Times New Roman" panose="02020603050405020304" pitchFamily="18" charset="0"/>
                <a:cs typeface="Times New Roman" panose="02020603050405020304" pitchFamily="18" charset="0"/>
              </a:rPr>
              <a:t>Thứ </a:t>
            </a:r>
            <a:r>
              <a:rPr lang="en-US" sz="3200" b="1" smtClean="0">
                <a:solidFill>
                  <a:srgbClr val="FFC000"/>
                </a:solidFill>
                <a:latin typeface="Times New Roman" panose="02020603050405020304" pitchFamily="18" charset="0"/>
                <a:cs typeface="Times New Roman" panose="02020603050405020304" pitchFamily="18" charset="0"/>
              </a:rPr>
              <a:t>tư </a:t>
            </a:r>
            <a:r>
              <a:rPr lang="en-US" sz="3200" b="1" smtClean="0">
                <a:solidFill>
                  <a:srgbClr val="FFC000"/>
                </a:solidFill>
                <a:latin typeface="Times New Roman" panose="02020603050405020304" pitchFamily="18" charset="0"/>
                <a:cs typeface="Times New Roman" panose="02020603050405020304" pitchFamily="18" charset="0"/>
              </a:rPr>
              <a:t>ngày </a:t>
            </a:r>
            <a:r>
              <a:rPr lang="en-US" sz="3200" b="1" smtClean="0">
                <a:solidFill>
                  <a:srgbClr val="FFC000"/>
                </a:solidFill>
                <a:latin typeface="Times New Roman" panose="02020603050405020304" pitchFamily="18" charset="0"/>
                <a:cs typeface="Times New Roman" panose="02020603050405020304" pitchFamily="18" charset="0"/>
              </a:rPr>
              <a:t>23 </a:t>
            </a:r>
            <a:r>
              <a:rPr lang="en-US" sz="3200" b="1" smtClean="0">
                <a:solidFill>
                  <a:srgbClr val="FFC000"/>
                </a:solidFill>
                <a:latin typeface="Times New Roman" panose="02020603050405020304" pitchFamily="18" charset="0"/>
                <a:cs typeface="Times New Roman" panose="02020603050405020304" pitchFamily="18" charset="0"/>
              </a:rPr>
              <a:t>tháng 3 năm 2022</a:t>
            </a:r>
            <a:endParaRPr lang="en-US" sz="3200" b="1">
              <a:solidFill>
                <a:srgbClr val="FFC000"/>
              </a:solidFill>
              <a:latin typeface="Times New Roman" panose="02020603050405020304" pitchFamily="18" charset="0"/>
              <a:cs typeface="Times New Roman" panose="02020603050405020304" pitchFamily="18" charset="0"/>
            </a:endParaRPr>
          </a:p>
        </p:txBody>
      </p:sp>
      <p:sp>
        <p:nvSpPr>
          <p:cNvPr id="10" name="Rectangle 6"/>
          <p:cNvSpPr>
            <a:spLocks noChangeArrowheads="1"/>
          </p:cNvSpPr>
          <p:nvPr/>
        </p:nvSpPr>
        <p:spPr bwMode="auto">
          <a:xfrm>
            <a:off x="4419600" y="1371600"/>
            <a:ext cx="2834366" cy="523220"/>
          </a:xfrm>
          <a:prstGeom prst="rect">
            <a:avLst/>
          </a:prstGeom>
          <a:noFill/>
          <a:ln w="9525">
            <a:noFill/>
            <a:miter lim="800000"/>
            <a:headEnd/>
            <a:tailEnd/>
          </a:ln>
        </p:spPr>
        <p:txBody>
          <a:bodyPr wrap="none">
            <a:spAutoFit/>
          </a:bodyPr>
          <a:lstStyle/>
          <a:p>
            <a:pPr>
              <a:spcBef>
                <a:spcPct val="50000"/>
              </a:spcBef>
            </a:pPr>
            <a:r>
              <a:rPr lang="en-US" sz="2800" b="1" u="sng" smtClean="0">
                <a:latin typeface="Times New Roman" panose="02020603050405020304" pitchFamily="18" charset="0"/>
                <a:cs typeface="Times New Roman" panose="02020603050405020304" pitchFamily="18" charset="0"/>
              </a:rPr>
              <a:t>Nguyễn Đình Thi</a:t>
            </a:r>
            <a:endParaRPr lang="en-US" sz="2800" b="1" u="sng">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7412"/>
                                        </p:tgtEl>
                                        <p:attrNameLst>
                                          <p:attrName>style.visibility</p:attrName>
                                        </p:attrNameLst>
                                      </p:cBhvr>
                                      <p:to>
                                        <p:strVal val="visible"/>
                                      </p:to>
                                    </p:set>
                                    <p:anim calcmode="lin" valueType="num">
                                      <p:cBhvr>
                                        <p:cTn id="7" dur="500" fill="hold"/>
                                        <p:tgtEl>
                                          <p:spTgt spid="17412"/>
                                        </p:tgtEl>
                                        <p:attrNameLst>
                                          <p:attrName>ppt_w</p:attrName>
                                        </p:attrNameLst>
                                      </p:cBhvr>
                                      <p:tavLst>
                                        <p:tav tm="0">
                                          <p:val>
                                            <p:fltVal val="0"/>
                                          </p:val>
                                        </p:tav>
                                        <p:tav tm="100000">
                                          <p:val>
                                            <p:strVal val="#ppt_w"/>
                                          </p:val>
                                        </p:tav>
                                      </p:tavLst>
                                    </p:anim>
                                    <p:anim calcmode="lin" valueType="num">
                                      <p:cBhvr>
                                        <p:cTn id="8" dur="500" fill="hold"/>
                                        <p:tgtEl>
                                          <p:spTgt spid="17412"/>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17420"/>
                                        </p:tgtEl>
                                        <p:attrNameLst>
                                          <p:attrName>style.visibility</p:attrName>
                                        </p:attrNameLst>
                                      </p:cBhvr>
                                      <p:to>
                                        <p:strVal val="visible"/>
                                      </p:to>
                                    </p:set>
                                    <p:anim calcmode="lin" valueType="num">
                                      <p:cBhvr>
                                        <p:cTn id="13" dur="500" fill="hold"/>
                                        <p:tgtEl>
                                          <p:spTgt spid="17420"/>
                                        </p:tgtEl>
                                        <p:attrNameLst>
                                          <p:attrName>ppt_w</p:attrName>
                                        </p:attrNameLst>
                                      </p:cBhvr>
                                      <p:tavLst>
                                        <p:tav tm="0">
                                          <p:val>
                                            <p:fltVal val="0"/>
                                          </p:val>
                                        </p:tav>
                                        <p:tav tm="100000">
                                          <p:val>
                                            <p:strVal val="#ppt_w"/>
                                          </p:val>
                                        </p:tav>
                                      </p:tavLst>
                                    </p:anim>
                                    <p:anim calcmode="lin" valueType="num">
                                      <p:cBhvr>
                                        <p:cTn id="14" dur="500" fill="hold"/>
                                        <p:tgtEl>
                                          <p:spTgt spid="1742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2" grpId="0" animBg="1"/>
      <p:bldP spid="17420"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64&quot;/&gt;&lt;/object&gt;&lt;object type=&quot;3&quot; unique_id=&quot;10005&quot;&gt;&lt;property id=&quot;20148&quot; value=&quot;5&quot;/&gt;&lt;property id=&quot;20300&quot; value=&quot;Slide 2&quot;/&gt;&lt;property id=&quot;20307&quot; value=&quot;256&quot;/&gt;&lt;/object&gt;&lt;object type=&quot;3&quot; unique_id=&quot;10006&quot;&gt;&lt;property id=&quot;20148&quot; value=&quot;5&quot;/&gt;&lt;property id=&quot;20300&quot; value=&quot;Slide 3&quot;/&gt;&lt;property id=&quot;20307&quot; value=&quot;268&quot;/&gt;&lt;/object&gt;&lt;object type=&quot;3&quot; unique_id=&quot;10007&quot;&gt;&lt;property id=&quot;20148&quot; value=&quot;5&quot;/&gt;&lt;property id=&quot;20300&quot; value=&quot;Slide 4&quot;/&gt;&lt;property id=&quot;20307&quot; value=&quot;257&quot;/&gt;&lt;/object&gt;&lt;object type=&quot;3&quot; unique_id=&quot;10008&quot;&gt;&lt;property id=&quot;20148&quot; value=&quot;5&quot;/&gt;&lt;property id=&quot;20300&quot; value=&quot;Slide 5&quot;/&gt;&lt;property id=&quot;20307&quot; value=&quot;258&quot;/&gt;&lt;/object&gt;&lt;object type=&quot;3&quot; unique_id=&quot;10009&quot;&gt;&lt;property id=&quot;20148&quot; value=&quot;5&quot;/&gt;&lt;property id=&quot;20300&quot; value=&quot;Slide 6&quot;/&gt;&lt;property id=&quot;20307&quot; value=&quot;266&quot;/&gt;&lt;/object&gt;&lt;object type=&quot;3&quot; unique_id=&quot;10010&quot;&gt;&lt;property id=&quot;20148&quot; value=&quot;5&quot;/&gt;&lt;property id=&quot;20300&quot; value=&quot;Slide 7&quot;/&gt;&lt;property id=&quot;20307&quot; value=&quot;267&quot;/&gt;&lt;/object&gt;&lt;object type=&quot;3&quot; unique_id=&quot;10011&quot;&gt;&lt;property id=&quot;20148&quot; value=&quot;5&quot;/&gt;&lt;property id=&quot;20300&quot; value=&quot;Slide 8&quot;/&gt;&lt;property id=&quot;20307&quot; value=&quot;259&quot;/&gt;&lt;/object&gt;&lt;object type=&quot;3&quot; unique_id=&quot;10012&quot;&gt;&lt;property id=&quot;20148&quot; value=&quot;5&quot;/&gt;&lt;property id=&quot;20300&quot; value=&quot;Slide 9&quot;/&gt;&lt;property id=&quot;20307&quot; value=&quot;262&quot;/&gt;&lt;/object&gt;&lt;object type=&quot;3&quot; unique_id=&quot;10013&quot;&gt;&lt;property id=&quot;20148&quot; value=&quot;5&quot;/&gt;&lt;property id=&quot;20300&quot; value=&quot;Slide 10&quot;/&gt;&lt;property id=&quot;20307&quot; value=&quot;261&quot;/&gt;&lt;/object&gt;&lt;object type=&quot;3&quot; unique_id=&quot;10014&quot;&gt;&lt;property id=&quot;20148&quot; value=&quot;5&quot;/&gt;&lt;property id=&quot;20300&quot; value=&quot;Slide 11&quot;/&gt;&lt;property id=&quot;20307&quot; value=&quot;265&quot;/&gt;&lt;/object&gt;&lt;object type=&quot;3&quot; unique_id=&quot;10015&quot;&gt;&lt;property id=&quot;20148&quot; value=&quot;5&quot;/&gt;&lt;property id=&quot;20300&quot; value=&quot;Slide 12&quot;/&gt;&lt;property id=&quot;20307&quot; value=&quot;263&quot;/&gt;&lt;/object&gt;&lt;object type=&quot;3&quot; unique_id=&quot;10016&quot;&gt;&lt;property id=&quot;20148&quot; value=&quot;5&quot;/&gt;&lt;property id=&quot;20300&quot; value=&quot;Slide 13&quot;/&gt;&lt;property id=&quot;20307&quot; value=&quot;271&quot;/&gt;&lt;/object&gt;&lt;object type=&quot;3&quot; unique_id=&quot;10017&quot;&gt;&lt;property id=&quot;20148&quot; value=&quot;5&quot;/&gt;&lt;property id=&quot;20300&quot; value=&quot;Slide 14&quot;/&gt;&lt;property id=&quot;20307&quot; value=&quot;273&quot;/&gt;&lt;/object&gt;&lt;/object&gt;&lt;/object&gt;&lt;/database&gt;"/>
  <p:tag name="SECTOMILLISECCONVERTED" val="1"/>
</p:tagLst>
</file>

<file path=ppt/theme/theme1.xml><?xml version="1.0" encoding="utf-8"?>
<a:theme xmlns:a="http://schemas.openxmlformats.org/drawingml/2006/main" name="Ocean">
  <a:themeElements>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fontScheme name="Ocea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2">
        <a:dk1>
          <a:srgbClr val="000066"/>
        </a:dk1>
        <a:lt1>
          <a:srgbClr val="FFFFFF"/>
        </a:lt1>
        <a:dk2>
          <a:srgbClr val="5D93FF"/>
        </a:dk2>
        <a:lt2>
          <a:srgbClr val="FFFFFF"/>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Ocean 3">
        <a:dk1>
          <a:srgbClr val="000000"/>
        </a:dk1>
        <a:lt1>
          <a:srgbClr val="FFFFFF"/>
        </a:lt1>
        <a:dk2>
          <a:srgbClr val="572E88"/>
        </a:dk2>
        <a:lt2>
          <a:srgbClr val="FFFFFF"/>
        </a:lt2>
        <a:accent1>
          <a:srgbClr val="FF6600"/>
        </a:accent1>
        <a:accent2>
          <a:srgbClr val="FFCC00"/>
        </a:accent2>
        <a:accent3>
          <a:srgbClr val="B4ADC3"/>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Ocean 4">
        <a:dk1>
          <a:srgbClr val="003366"/>
        </a:dk1>
        <a:lt1>
          <a:srgbClr val="FFFFFF"/>
        </a:lt1>
        <a:dk2>
          <a:srgbClr val="666699"/>
        </a:dk2>
        <a:lt2>
          <a:srgbClr val="FFFFFF"/>
        </a:lt2>
        <a:accent1>
          <a:srgbClr val="9966FF"/>
        </a:accent1>
        <a:accent2>
          <a:srgbClr val="00CC66"/>
        </a:accent2>
        <a:accent3>
          <a:srgbClr val="B8B8CA"/>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Ocean 5">
        <a:dk1>
          <a:srgbClr val="000000"/>
        </a:dk1>
        <a:lt1>
          <a:srgbClr val="FFFFFF"/>
        </a:lt1>
        <a:dk2>
          <a:srgbClr val="336600"/>
        </a:dk2>
        <a:lt2>
          <a:srgbClr val="FFFFFF"/>
        </a:lt2>
        <a:accent1>
          <a:srgbClr val="B7C533"/>
        </a:accent1>
        <a:accent2>
          <a:srgbClr val="CCCCFF"/>
        </a:accent2>
        <a:accent3>
          <a:srgbClr val="ADB8AA"/>
        </a:accent3>
        <a:accent4>
          <a:srgbClr val="DADADA"/>
        </a:accent4>
        <a:accent5>
          <a:srgbClr val="D8DFAD"/>
        </a:accent5>
        <a:accent6>
          <a:srgbClr val="B9B9E7"/>
        </a:accent6>
        <a:hlink>
          <a:srgbClr val="FFFFCC"/>
        </a:hlink>
        <a:folHlink>
          <a:srgbClr val="FF9900"/>
        </a:folHlink>
      </a:clrScheme>
      <a:clrMap bg1="dk2" tx1="lt1" bg2="dk1" tx2="lt2" accent1="accent1" accent2="accent2" accent3="accent3" accent4="accent4" accent5="accent5" accent6="accent6" hlink="hlink" folHlink="folHlink"/>
    </a:extraClrScheme>
    <a:extraClrScheme>
      <a:clrScheme name="Ocean 6">
        <a:dk1>
          <a:srgbClr val="000000"/>
        </a:dk1>
        <a:lt1>
          <a:srgbClr val="FFFFFF"/>
        </a:lt1>
        <a:dk2>
          <a:srgbClr val="006B80"/>
        </a:dk2>
        <a:lt2>
          <a:srgbClr val="C1CB75"/>
        </a:lt2>
        <a:accent1>
          <a:srgbClr val="6F8406"/>
        </a:accent1>
        <a:accent2>
          <a:srgbClr val="D9E288"/>
        </a:accent2>
        <a:accent3>
          <a:srgbClr val="AABAC0"/>
        </a:accent3>
        <a:accent4>
          <a:srgbClr val="DADADA"/>
        </a:accent4>
        <a:accent5>
          <a:srgbClr val="BBC2AA"/>
        </a:accent5>
        <a:accent6>
          <a:srgbClr val="C4CD7B"/>
        </a:accent6>
        <a:hlink>
          <a:srgbClr val="00CC00"/>
        </a:hlink>
        <a:folHlink>
          <a:srgbClr val="C0FF73"/>
        </a:folHlink>
      </a:clrScheme>
      <a:clrMap bg1="dk2" tx1="lt1" bg2="dk1" tx2="lt2" accent1="accent1" accent2="accent2" accent3="accent3" accent4="accent4" accent5="accent5" accent6="accent6" hlink="hlink" folHlink="folHlink"/>
    </a:extraClrScheme>
    <a:extraClrScheme>
      <a:clrScheme name="Ocean 7">
        <a:dk1>
          <a:srgbClr val="5F5F5F"/>
        </a:dk1>
        <a:lt1>
          <a:srgbClr val="FFFFFF"/>
        </a:lt1>
        <a:dk2>
          <a:srgbClr val="FF6600"/>
        </a:dk2>
        <a:lt2>
          <a:srgbClr val="FFFFFF"/>
        </a:lt2>
        <a:accent1>
          <a:srgbClr val="CC6600"/>
        </a:accent1>
        <a:accent2>
          <a:srgbClr val="FF6600"/>
        </a:accent2>
        <a:accent3>
          <a:srgbClr val="FFB8AA"/>
        </a:accent3>
        <a:accent4>
          <a:srgbClr val="DADADA"/>
        </a:accent4>
        <a:accent5>
          <a:srgbClr val="E2B8AA"/>
        </a:accent5>
        <a:accent6>
          <a:srgbClr val="E75C00"/>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Ocean 8">
        <a:dk1>
          <a:srgbClr val="000000"/>
        </a:dk1>
        <a:lt1>
          <a:srgbClr val="FFFFFF"/>
        </a:lt1>
        <a:dk2>
          <a:srgbClr val="FFBA2F"/>
        </a:dk2>
        <a:lt2>
          <a:srgbClr val="A50021"/>
        </a:lt2>
        <a:accent1>
          <a:srgbClr val="FF6600"/>
        </a:accent1>
        <a:accent2>
          <a:srgbClr val="CC6600"/>
        </a:accent2>
        <a:accent3>
          <a:srgbClr val="FFD9AD"/>
        </a:accent3>
        <a:accent4>
          <a:srgbClr val="DADADA"/>
        </a:accent4>
        <a:accent5>
          <a:srgbClr val="FFB8AA"/>
        </a:accent5>
        <a:accent6>
          <a:srgbClr val="B95C00"/>
        </a:accent6>
        <a:hlink>
          <a:srgbClr val="663300"/>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Ocean</Template>
  <TotalTime>417</TotalTime>
  <Words>764</Words>
  <Application>Microsoft Office PowerPoint</Application>
  <PresentationFormat>On-screen Show (4:3)</PresentationFormat>
  <Paragraphs>136</Paragraphs>
  <Slides>16</Slides>
  <Notes>1</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Ocean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Mobile: 0904515800</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Nguyen Van Nang</dc:creator>
  <cp:lastModifiedBy>MsThuy</cp:lastModifiedBy>
  <cp:revision>57</cp:revision>
  <dcterms:created xsi:type="dcterms:W3CDTF">2010-03-03T00:16:00Z</dcterms:created>
  <dcterms:modified xsi:type="dcterms:W3CDTF">2022-03-18T03:54:47Z</dcterms:modified>
</cp:coreProperties>
</file>